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6" r:id="rId5"/>
    <p:sldMasterId id="2147483738" r:id="rId6"/>
  </p:sldMasterIdLst>
  <p:notesMasterIdLst>
    <p:notesMasterId r:id="rId26"/>
  </p:notesMasterIdLst>
  <p:handoutMasterIdLst>
    <p:handoutMasterId r:id="rId27"/>
  </p:handoutMasterIdLst>
  <p:sldIdLst>
    <p:sldId id="790" r:id="rId7"/>
    <p:sldId id="813" r:id="rId8"/>
    <p:sldId id="875" r:id="rId9"/>
    <p:sldId id="869" r:id="rId10"/>
    <p:sldId id="867" r:id="rId11"/>
    <p:sldId id="835" r:id="rId12"/>
    <p:sldId id="870" r:id="rId13"/>
    <p:sldId id="863" r:id="rId14"/>
    <p:sldId id="866" r:id="rId15"/>
    <p:sldId id="872" r:id="rId16"/>
    <p:sldId id="865" r:id="rId17"/>
    <p:sldId id="824" r:id="rId18"/>
    <p:sldId id="880" r:id="rId19"/>
    <p:sldId id="873" r:id="rId20"/>
    <p:sldId id="874" r:id="rId21"/>
    <p:sldId id="876" r:id="rId22"/>
    <p:sldId id="877" r:id="rId23"/>
    <p:sldId id="878" r:id="rId24"/>
    <p:sldId id="791" r:id="rId25"/>
  </p:sldIdLst>
  <p:sldSz cx="9144000" cy="6858000" type="screen4x3"/>
  <p:notesSz cx="7099300" cy="10234613"/>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00CC"/>
    <a:srgbClr val="0033CC"/>
    <a:srgbClr val="FF0000"/>
    <a:srgbClr val="0066FF"/>
    <a:srgbClr val="008000"/>
    <a:srgbClr val="6699FF"/>
    <a:srgbClr val="CD9303"/>
    <a:srgbClr val="FF99FF"/>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0311" autoAdjust="0"/>
  </p:normalViewPr>
  <p:slideViewPr>
    <p:cSldViewPr>
      <p:cViewPr>
        <p:scale>
          <a:sx n="66" d="100"/>
          <a:sy n="66" d="100"/>
        </p:scale>
        <p:origin x="-1248" y="-7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thanyu\Documents\D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hart>
    <c:autoTitleDeleted val="1"/>
    <c:plotArea>
      <c:layout>
        <c:manualLayout>
          <c:layoutTarget val="inner"/>
          <c:xMode val="edge"/>
          <c:yMode val="edge"/>
          <c:x val="8.1934567613437728E-3"/>
          <c:y val="1.2659340308818127E-2"/>
          <c:w val="0.96995732520840661"/>
          <c:h val="0.92537318887951658"/>
        </c:manualLayout>
      </c:layout>
      <c:barChart>
        <c:barDir val="col"/>
        <c:grouping val="clustered"/>
        <c:ser>
          <c:idx val="0"/>
          <c:order val="0"/>
          <c:tx>
            <c:strRef>
              <c:f>Sheet1!$D$18</c:f>
              <c:strCache>
                <c:ptCount val="1"/>
                <c:pt idx="0">
                  <c:v>Speed</c:v>
                </c:pt>
              </c:strCache>
            </c:strRef>
          </c:tx>
          <c:spPr>
            <a:solidFill>
              <a:srgbClr val="0070C0">
                <a:alpha val="80000"/>
              </a:srgbClr>
            </a:solidFill>
          </c:spPr>
          <c:dPt>
            <c:idx val="2"/>
            <c:spPr>
              <a:solidFill>
                <a:srgbClr val="00B0F0">
                  <a:alpha val="80000"/>
                </a:srgbClr>
              </a:solidFill>
            </c:spPr>
          </c:dPt>
          <c:dLbls>
            <c:dLbl>
              <c:idx val="0"/>
              <c:layout>
                <c:manualLayout>
                  <c:x val="6.2588182791794958E-18"/>
                  <c:y val="1.6879120411757778E-2"/>
                </c:manualLayout>
              </c:layout>
              <c:tx>
                <c:rich>
                  <a:bodyPr/>
                  <a:lstStyle/>
                  <a:p>
                    <a:r>
                      <a:rPr lang="en-US" altLang="en-US" smtClean="0"/>
                      <a:t>480Mbps</a:t>
                    </a:r>
                    <a:endParaRPr lang="en-US" altLang="en-US"/>
                  </a:p>
                </c:rich>
              </c:tx>
              <c:showVal val="1"/>
            </c:dLbl>
            <c:dLbl>
              <c:idx val="1"/>
              <c:layout>
                <c:manualLayout>
                  <c:x val="-2.5035273116718575E-17"/>
                  <c:y val="2.7428570669106051E-2"/>
                </c:manualLayout>
              </c:layout>
              <c:tx>
                <c:rich>
                  <a:bodyPr/>
                  <a:lstStyle/>
                  <a:p>
                    <a:r>
                      <a:rPr lang="en-US" altLang="en-US" smtClean="0"/>
                      <a:t>1Gbps</a:t>
                    </a:r>
                    <a:endParaRPr lang="en-US" altLang="en-US"/>
                  </a:p>
                </c:rich>
              </c:tx>
              <c:showVal val="1"/>
            </c:dLbl>
            <c:dLbl>
              <c:idx val="2"/>
              <c:layout>
                <c:manualLayout>
                  <c:x val="0"/>
                  <c:y val="4.0087910977924184E-2"/>
                </c:manualLayout>
              </c:layout>
              <c:tx>
                <c:rich>
                  <a:bodyPr/>
                  <a:lstStyle/>
                  <a:p>
                    <a:r>
                      <a:rPr lang="en-US" altLang="en-US" smtClean="0"/>
                      <a:t>5Gbps</a:t>
                    </a:r>
                    <a:endParaRPr lang="en-US" altLang="en-US"/>
                  </a:p>
                </c:rich>
              </c:tx>
              <c:showVal val="1"/>
            </c:dLbl>
            <c:dLbl>
              <c:idx val="3"/>
              <c:layout>
                <c:manualLayout>
                  <c:x val="-1.3655761268906472E-3"/>
                  <c:y val="4.430769108086452E-2"/>
                </c:manualLayout>
              </c:layout>
              <c:tx>
                <c:rich>
                  <a:bodyPr/>
                  <a:lstStyle/>
                  <a:p>
                    <a:r>
                      <a:rPr lang="en-US" altLang="en-US" smtClean="0"/>
                      <a:t>10Gbps</a:t>
                    </a:r>
                    <a:endParaRPr lang="en-US" altLang="en-US"/>
                  </a:p>
                </c:rich>
              </c:tx>
              <c:showVal val="1"/>
            </c:dLbl>
            <c:dLbl>
              <c:idx val="4"/>
              <c:layout>
                <c:manualLayout>
                  <c:x val="-1.3655761268906472E-3"/>
                  <c:y val="3.7978020926454491E-2"/>
                </c:manualLayout>
              </c:layout>
              <c:tx>
                <c:rich>
                  <a:bodyPr/>
                  <a:lstStyle/>
                  <a:p>
                    <a:r>
                      <a:rPr lang="en-US" altLang="en-US" smtClean="0"/>
                      <a:t>10Gbps</a:t>
                    </a:r>
                    <a:endParaRPr lang="en-US" altLang="en-US"/>
                  </a:p>
                </c:rich>
              </c:tx>
              <c:showVal val="1"/>
            </c:dLbl>
            <c:dLbl>
              <c:idx val="5"/>
              <c:layout>
                <c:manualLayout>
                  <c:x val="-1.001410924668746E-16"/>
                  <c:y val="4.6417581132334157E-2"/>
                </c:manualLayout>
              </c:layout>
              <c:tx>
                <c:rich>
                  <a:bodyPr/>
                  <a:lstStyle/>
                  <a:p>
                    <a:r>
                      <a:rPr lang="en-US" altLang="en-US" smtClean="0"/>
                      <a:t>20Gbps</a:t>
                    </a:r>
                    <a:endParaRPr lang="en-US" altLang="en-US"/>
                  </a:p>
                </c:rich>
              </c:tx>
              <c:showVal val="1"/>
            </c:dLbl>
            <c:dLbl>
              <c:idx val="6"/>
              <c:layout>
                <c:manualLayout>
                  <c:x val="-1.001410924668746E-16"/>
                  <c:y val="0.32281317787487335"/>
                </c:manualLayout>
              </c:layout>
              <c:tx>
                <c:rich>
                  <a:bodyPr/>
                  <a:lstStyle/>
                  <a:p>
                    <a:r>
                      <a:rPr lang="en-US" altLang="en-US" smtClean="0"/>
                      <a:t>40Gbps</a:t>
                    </a:r>
                    <a:endParaRPr lang="en-US" altLang="en-US"/>
                  </a:p>
                </c:rich>
              </c:tx>
              <c:showVal val="1"/>
            </c:dLbl>
            <c:txPr>
              <a:bodyPr/>
              <a:lstStyle/>
              <a:p>
                <a:pPr>
                  <a:defRPr lang="zh-TW"/>
                </a:pPr>
                <a:endParaRPr lang="zh-TW"/>
              </a:p>
            </c:txPr>
            <c:showVal val="1"/>
          </c:dLbls>
          <c:cat>
            <c:strRef>
              <c:f>Sheet1!$E$17:$K$17</c:f>
              <c:strCache>
                <c:ptCount val="7"/>
                <c:pt idx="0">
                  <c:v>USB2.0</c:v>
                </c:pt>
                <c:pt idx="1">
                  <c:v>GbE</c:v>
                </c:pt>
                <c:pt idx="2">
                  <c:v>USB3.0/3.1Gen1</c:v>
                </c:pt>
                <c:pt idx="3">
                  <c:v>USB3.1Gen2</c:v>
                </c:pt>
                <c:pt idx="4">
                  <c:v>Thunderbolt</c:v>
                </c:pt>
                <c:pt idx="5">
                  <c:v>Thunderbolt2</c:v>
                </c:pt>
                <c:pt idx="6">
                  <c:v>Thunderbolt3</c:v>
                </c:pt>
              </c:strCache>
            </c:strRef>
          </c:cat>
          <c:val>
            <c:numRef>
              <c:f>Sheet1!$E$18:$K$18</c:f>
              <c:numCache>
                <c:formatCode>General</c:formatCode>
                <c:ptCount val="7"/>
                <c:pt idx="0">
                  <c:v>480</c:v>
                </c:pt>
                <c:pt idx="1">
                  <c:v>1024</c:v>
                </c:pt>
                <c:pt idx="2">
                  <c:v>5120</c:v>
                </c:pt>
                <c:pt idx="3">
                  <c:v>8192</c:v>
                </c:pt>
                <c:pt idx="4">
                  <c:v>10240</c:v>
                </c:pt>
                <c:pt idx="5">
                  <c:v>20480</c:v>
                </c:pt>
                <c:pt idx="6">
                  <c:v>40960</c:v>
                </c:pt>
              </c:numCache>
            </c:numRef>
          </c:val>
        </c:ser>
        <c:axId val="58802176"/>
        <c:axId val="58803712"/>
      </c:barChart>
      <c:catAx>
        <c:axId val="58802176"/>
        <c:scaling>
          <c:orientation val="minMax"/>
        </c:scaling>
        <c:axPos val="b"/>
        <c:tickLblPos val="nextTo"/>
        <c:txPr>
          <a:bodyPr/>
          <a:lstStyle/>
          <a:p>
            <a:pPr>
              <a:defRPr lang="zh-TW"/>
            </a:pPr>
            <a:endParaRPr lang="zh-TW"/>
          </a:p>
        </c:txPr>
        <c:crossAx val="58803712"/>
        <c:crosses val="autoZero"/>
        <c:auto val="1"/>
        <c:lblAlgn val="ctr"/>
        <c:lblOffset val="100"/>
      </c:catAx>
      <c:valAx>
        <c:axId val="58803712"/>
        <c:scaling>
          <c:orientation val="minMax"/>
        </c:scaling>
        <c:delete val="1"/>
        <c:axPos val="l"/>
        <c:numFmt formatCode="General" sourceLinked="1"/>
        <c:tickLblPos val="none"/>
        <c:crossAx val="58802176"/>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1"/>
            <a:ext cx="3077137" cy="511731"/>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lvl1pPr>
              <a:defRPr sz="1200">
                <a:latin typeface="Arial" charset="0"/>
                <a:ea typeface="新細明體" charset="-120"/>
              </a:defRPr>
            </a:lvl1pPr>
          </a:lstStyle>
          <a:p>
            <a:pPr>
              <a:defRPr/>
            </a:pPr>
            <a:endParaRPr lang="en-US" altLang="zh-TW"/>
          </a:p>
        </p:txBody>
      </p:sp>
      <p:sp>
        <p:nvSpPr>
          <p:cNvPr id="101379" name="Rectangle 3"/>
          <p:cNvSpPr>
            <a:spLocks noGrp="1" noChangeArrowheads="1"/>
          </p:cNvSpPr>
          <p:nvPr>
            <p:ph type="dt" sz="quarter" idx="1"/>
          </p:nvPr>
        </p:nvSpPr>
        <p:spPr bwMode="auto">
          <a:xfrm>
            <a:off x="4020506" y="1"/>
            <a:ext cx="3077137" cy="511731"/>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lvl1pPr algn="r">
              <a:defRPr sz="1200">
                <a:latin typeface="Arial" charset="0"/>
                <a:ea typeface="新細明體" charset="-120"/>
              </a:defRPr>
            </a:lvl1pPr>
          </a:lstStyle>
          <a:p>
            <a:pPr>
              <a:defRPr/>
            </a:pPr>
            <a:endParaRPr lang="en-US" altLang="zh-TW"/>
          </a:p>
        </p:txBody>
      </p:sp>
      <p:sp>
        <p:nvSpPr>
          <p:cNvPr id="101380" name="Rectangle 4"/>
          <p:cNvSpPr>
            <a:spLocks noGrp="1" noChangeArrowheads="1"/>
          </p:cNvSpPr>
          <p:nvPr>
            <p:ph type="ftr" sz="quarter" idx="2"/>
          </p:nvPr>
        </p:nvSpPr>
        <p:spPr bwMode="auto">
          <a:xfrm>
            <a:off x="0" y="9721238"/>
            <a:ext cx="3077137" cy="511731"/>
          </a:xfrm>
          <a:prstGeom prst="rect">
            <a:avLst/>
          </a:prstGeom>
          <a:noFill/>
          <a:ln w="9525">
            <a:noFill/>
            <a:miter lim="800000"/>
            <a:headEnd/>
            <a:tailEnd/>
          </a:ln>
          <a:effectLst/>
        </p:spPr>
        <p:txBody>
          <a:bodyPr vert="horz" wrap="square" lIns="95070" tIns="47535" rIns="95070" bIns="47535" numCol="1" anchor="b" anchorCtr="0" compatLnSpc="1">
            <a:prstTxWarp prst="textNoShape">
              <a:avLst/>
            </a:prstTxWarp>
          </a:bodyPr>
          <a:lstStyle>
            <a:lvl1pPr>
              <a:defRPr sz="1200">
                <a:latin typeface="Arial" charset="0"/>
                <a:ea typeface="新細明體" charset="-120"/>
              </a:defRPr>
            </a:lvl1pPr>
          </a:lstStyle>
          <a:p>
            <a:pPr>
              <a:defRPr/>
            </a:pPr>
            <a:endParaRPr lang="en-US" altLang="zh-TW"/>
          </a:p>
        </p:txBody>
      </p:sp>
      <p:sp>
        <p:nvSpPr>
          <p:cNvPr id="101381" name="Rectangle 5"/>
          <p:cNvSpPr>
            <a:spLocks noGrp="1" noChangeArrowheads="1"/>
          </p:cNvSpPr>
          <p:nvPr>
            <p:ph type="sldNum" sz="quarter" idx="3"/>
          </p:nvPr>
        </p:nvSpPr>
        <p:spPr bwMode="auto">
          <a:xfrm>
            <a:off x="4020506" y="9721238"/>
            <a:ext cx="3077137" cy="511731"/>
          </a:xfrm>
          <a:prstGeom prst="rect">
            <a:avLst/>
          </a:prstGeom>
          <a:noFill/>
          <a:ln w="9525">
            <a:noFill/>
            <a:miter lim="800000"/>
            <a:headEnd/>
            <a:tailEnd/>
          </a:ln>
          <a:effectLst/>
        </p:spPr>
        <p:txBody>
          <a:bodyPr vert="horz" wrap="square" lIns="95070" tIns="47535" rIns="95070" bIns="47535" numCol="1" anchor="b" anchorCtr="0" compatLnSpc="1">
            <a:prstTxWarp prst="textNoShape">
              <a:avLst/>
            </a:prstTxWarp>
          </a:bodyPr>
          <a:lstStyle>
            <a:lvl1pPr algn="r">
              <a:defRPr sz="1200">
                <a:latin typeface="Arial" charset="0"/>
                <a:ea typeface="新細明體" charset="-120"/>
              </a:defRPr>
            </a:lvl1pPr>
          </a:lstStyle>
          <a:p>
            <a:pPr>
              <a:defRPr/>
            </a:pPr>
            <a:fld id="{43FD861C-A0BF-4E77-9D2D-8D1BAC409280}" type="slidenum">
              <a:rPr lang="en-US" altLang="zh-TW"/>
              <a:pPr>
                <a:defRPr/>
              </a:pPr>
              <a:t>‹#›</a:t>
            </a:fld>
            <a:endParaRPr lang="en-US" altLang="zh-TW"/>
          </a:p>
        </p:txBody>
      </p:sp>
    </p:spTree>
    <p:extLst>
      <p:ext uri="{BB962C8B-B14F-4D97-AF65-F5344CB8AC3E}">
        <p14:creationId xmlns:p14="http://schemas.microsoft.com/office/powerpoint/2010/main" xmlns="" val="1168027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77137" cy="511731"/>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lvl1pPr>
              <a:defRPr sz="1200">
                <a:latin typeface="Arial" charset="0"/>
                <a:ea typeface="新細明體" charset="-120"/>
              </a:defRPr>
            </a:lvl1pPr>
          </a:lstStyle>
          <a:p>
            <a:pPr>
              <a:defRPr/>
            </a:pPr>
            <a:endParaRPr lang="en-US" altLang="zh-TW"/>
          </a:p>
        </p:txBody>
      </p:sp>
      <p:sp>
        <p:nvSpPr>
          <p:cNvPr id="6147" name="Rectangle 3"/>
          <p:cNvSpPr>
            <a:spLocks noGrp="1" noChangeArrowheads="1"/>
          </p:cNvSpPr>
          <p:nvPr>
            <p:ph type="dt" idx="1"/>
          </p:nvPr>
        </p:nvSpPr>
        <p:spPr bwMode="auto">
          <a:xfrm>
            <a:off x="4020506" y="1"/>
            <a:ext cx="3077137" cy="511731"/>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lvl1pPr algn="r">
              <a:defRPr sz="1200">
                <a:latin typeface="Arial" charset="0"/>
                <a:ea typeface="新細明體" charset="-120"/>
              </a:defRPr>
            </a:lvl1pPr>
          </a:lstStyle>
          <a:p>
            <a:pPr>
              <a:defRPr/>
            </a:pPr>
            <a:endParaRPr lang="en-US" altLang="zh-TW"/>
          </a:p>
        </p:txBody>
      </p:sp>
      <p:sp>
        <p:nvSpPr>
          <p:cNvPr id="1638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9599" y="4862265"/>
            <a:ext cx="5680103" cy="4605575"/>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150" name="Rectangle 6"/>
          <p:cNvSpPr>
            <a:spLocks noGrp="1" noChangeArrowheads="1"/>
          </p:cNvSpPr>
          <p:nvPr>
            <p:ph type="ftr" sz="quarter" idx="4"/>
          </p:nvPr>
        </p:nvSpPr>
        <p:spPr bwMode="auto">
          <a:xfrm>
            <a:off x="0" y="9721238"/>
            <a:ext cx="3077137" cy="511731"/>
          </a:xfrm>
          <a:prstGeom prst="rect">
            <a:avLst/>
          </a:prstGeom>
          <a:noFill/>
          <a:ln w="9525">
            <a:noFill/>
            <a:miter lim="800000"/>
            <a:headEnd/>
            <a:tailEnd/>
          </a:ln>
          <a:effectLst/>
        </p:spPr>
        <p:txBody>
          <a:bodyPr vert="horz" wrap="square" lIns="95070" tIns="47535" rIns="95070" bIns="47535" numCol="1" anchor="b" anchorCtr="0" compatLnSpc="1">
            <a:prstTxWarp prst="textNoShape">
              <a:avLst/>
            </a:prstTxWarp>
          </a:bodyPr>
          <a:lstStyle>
            <a:lvl1pPr>
              <a:defRPr sz="1200">
                <a:latin typeface="Arial" charset="0"/>
                <a:ea typeface="新細明體" charset="-120"/>
              </a:defRPr>
            </a:lvl1pPr>
          </a:lstStyle>
          <a:p>
            <a:pPr>
              <a:defRPr/>
            </a:pPr>
            <a:endParaRPr lang="en-US" altLang="zh-TW"/>
          </a:p>
        </p:txBody>
      </p:sp>
      <p:sp>
        <p:nvSpPr>
          <p:cNvPr id="6151" name="Rectangle 7"/>
          <p:cNvSpPr>
            <a:spLocks noGrp="1" noChangeArrowheads="1"/>
          </p:cNvSpPr>
          <p:nvPr>
            <p:ph type="sldNum" sz="quarter" idx="5"/>
          </p:nvPr>
        </p:nvSpPr>
        <p:spPr bwMode="auto">
          <a:xfrm>
            <a:off x="4020506" y="9721238"/>
            <a:ext cx="3077137" cy="511731"/>
          </a:xfrm>
          <a:prstGeom prst="rect">
            <a:avLst/>
          </a:prstGeom>
          <a:noFill/>
          <a:ln w="9525">
            <a:noFill/>
            <a:miter lim="800000"/>
            <a:headEnd/>
            <a:tailEnd/>
          </a:ln>
          <a:effectLst/>
        </p:spPr>
        <p:txBody>
          <a:bodyPr vert="horz" wrap="square" lIns="95070" tIns="47535" rIns="95070" bIns="47535" numCol="1" anchor="b" anchorCtr="0" compatLnSpc="1">
            <a:prstTxWarp prst="textNoShape">
              <a:avLst/>
            </a:prstTxWarp>
          </a:bodyPr>
          <a:lstStyle>
            <a:lvl1pPr algn="r">
              <a:defRPr sz="1200">
                <a:latin typeface="Arial" charset="0"/>
                <a:ea typeface="新細明體" charset="-120"/>
              </a:defRPr>
            </a:lvl1pPr>
          </a:lstStyle>
          <a:p>
            <a:pPr>
              <a:defRPr/>
            </a:pPr>
            <a:fld id="{EEC1E4D0-1FAE-4389-82C8-54B77910F381}" type="slidenum">
              <a:rPr lang="en-US" altLang="zh-TW"/>
              <a:pPr>
                <a:defRPr/>
              </a:pPr>
              <a:t>‹#›</a:t>
            </a:fld>
            <a:endParaRPr lang="en-US" altLang="zh-TW"/>
          </a:p>
        </p:txBody>
      </p:sp>
    </p:spTree>
    <p:extLst>
      <p:ext uri="{BB962C8B-B14F-4D97-AF65-F5344CB8AC3E}">
        <p14:creationId xmlns:p14="http://schemas.microsoft.com/office/powerpoint/2010/main" xmlns="" val="815756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a:ln/>
        </p:spPr>
      </p:sp>
      <p:sp>
        <p:nvSpPr>
          <p:cNvPr id="10243" name="備忘稿版面配置區 2"/>
          <p:cNvSpPr>
            <a:spLocks noGrp="1"/>
          </p:cNvSpPr>
          <p:nvPr>
            <p:ph type="body" idx="1"/>
          </p:nvPr>
        </p:nvSpPr>
        <p:spPr>
          <a:noFill/>
          <a:ln/>
        </p:spPr>
        <p:txBody>
          <a:bodyPr/>
          <a:lstStyle/>
          <a:p>
            <a:endParaRPr lang="zh-TW" altLang="en-US" smtClean="0">
              <a:latin typeface="Arial" pitchFamily="34" charset="0"/>
              <a:ea typeface="新細明體" pitchFamily="18" charset="-120"/>
            </a:endParaRPr>
          </a:p>
        </p:txBody>
      </p:sp>
      <p:sp>
        <p:nvSpPr>
          <p:cNvPr id="10244" name="投影片編號版面配置區 3"/>
          <p:cNvSpPr>
            <a:spLocks noGrp="1"/>
          </p:cNvSpPr>
          <p:nvPr>
            <p:ph type="sldNum" sz="quarter" idx="5"/>
          </p:nvPr>
        </p:nvSpPr>
        <p:spPr>
          <a:noFill/>
        </p:spPr>
        <p:txBody>
          <a:bodyPr/>
          <a:lstStyle/>
          <a:p>
            <a:fld id="{62E64620-43E2-4AC9-81B1-0EBF01EE877E}" type="slidenum">
              <a:rPr lang="en-US" altLang="zh-TW" smtClean="0">
                <a:solidFill>
                  <a:prstClr val="black"/>
                </a:solidFill>
              </a:rPr>
              <a:pPr/>
              <a:t>1</a:t>
            </a:fld>
            <a:endParaRPr lang="en-US" altLang="zh-TW"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6512" cy="3836988"/>
          </a:xfrm>
          <a:ln/>
        </p:spPr>
      </p:sp>
      <p:sp>
        <p:nvSpPr>
          <p:cNvPr id="49155" name="Rectangle 3"/>
          <p:cNvSpPr>
            <a:spLocks noGrp="1" noChangeArrowheads="1"/>
          </p:cNvSpPr>
          <p:nvPr>
            <p:ph type="body" idx="1"/>
          </p:nvPr>
        </p:nvSpPr>
        <p:spPr>
          <a:xfrm>
            <a:off x="709599" y="4860619"/>
            <a:ext cx="5680103" cy="4605576"/>
          </a:xfrm>
          <a:noFill/>
          <a:ln/>
        </p:spPr>
        <p:txBody>
          <a:bodyPr/>
          <a:lstStyle/>
          <a:p>
            <a:endParaRPr lang="zh-TW" altLang="en-US" smtClean="0">
              <a:latin typeface="Arial" pitchFamily="34" charset="0"/>
              <a:ea typeface="新細明體" pitchFamily="18"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EC1E4D0-1FAE-4389-82C8-54B77910F381}" type="slidenum">
              <a:rPr lang="en-US" altLang="zh-TW" smtClean="0">
                <a:solidFill>
                  <a:prstClr val="black"/>
                </a:solidFill>
              </a:rPr>
              <a:pPr>
                <a:defRPr/>
              </a:pPr>
              <a:t>17</a:t>
            </a:fld>
            <a:endParaRPr lang="en-US" altLang="zh-TW">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a:ln/>
        </p:spPr>
      </p:sp>
      <p:sp>
        <p:nvSpPr>
          <p:cNvPr id="11267" name="備忘稿版面配置區 2"/>
          <p:cNvSpPr>
            <a:spLocks noGrp="1"/>
          </p:cNvSpPr>
          <p:nvPr>
            <p:ph type="body" idx="1"/>
          </p:nvPr>
        </p:nvSpPr>
        <p:spPr>
          <a:noFill/>
          <a:ln/>
        </p:spPr>
        <p:txBody>
          <a:bodyPr/>
          <a:lstStyle/>
          <a:p>
            <a:endParaRPr lang="zh-TW" altLang="en-US" smtClean="0">
              <a:latin typeface="Arial" pitchFamily="34" charset="0"/>
              <a:ea typeface="新細明體" pitchFamily="18" charset="-120"/>
            </a:endParaRPr>
          </a:p>
        </p:txBody>
      </p:sp>
      <p:sp>
        <p:nvSpPr>
          <p:cNvPr id="11268" name="投影片編號版面配置區 3"/>
          <p:cNvSpPr>
            <a:spLocks noGrp="1"/>
          </p:cNvSpPr>
          <p:nvPr>
            <p:ph type="sldNum" sz="quarter" idx="5"/>
          </p:nvPr>
        </p:nvSpPr>
        <p:spPr>
          <a:noFill/>
        </p:spPr>
        <p:txBody>
          <a:bodyPr/>
          <a:lstStyle/>
          <a:p>
            <a:fld id="{92A5BCC1-7010-40B7-B30E-2BCB7A804F14}" type="slidenum">
              <a:rPr lang="en-US" altLang="zh-TW" smtClean="0">
                <a:solidFill>
                  <a:prstClr val="black"/>
                </a:solidFill>
              </a:rPr>
              <a:pPr/>
              <a:t>19</a:t>
            </a:fld>
            <a:endParaRPr lang="en-US" altLang="zh-TW"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標題投影片">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92275" y="2133600"/>
            <a:ext cx="5903913" cy="647700"/>
          </a:xfrm>
          <a:effectLst>
            <a:outerShdw dist="28398" dir="3806097" algn="ctr" rotWithShape="0">
              <a:srgbClr val="132164">
                <a:alpha val="10001"/>
              </a:srgbClr>
            </a:outerShdw>
          </a:effectLst>
        </p:spPr>
        <p:txBody>
          <a:bodyPr anchor="ctr"/>
          <a:lstStyle>
            <a:lvl1pPr algn="ctr">
              <a:defRPr sz="2900" i="0">
                <a:solidFill>
                  <a:schemeClr val="bg1"/>
                </a:solidFill>
              </a:defRPr>
            </a:lvl1pPr>
          </a:lstStyle>
          <a:p>
            <a:endParaRPr lang="zh-TW" altLang="zh-TW"/>
          </a:p>
        </p:txBody>
      </p:sp>
      <p:sp>
        <p:nvSpPr>
          <p:cNvPr id="4099" name="Rectangle 3"/>
          <p:cNvSpPr>
            <a:spLocks noGrp="1" noChangeArrowheads="1"/>
          </p:cNvSpPr>
          <p:nvPr>
            <p:ph type="subTitle" idx="1"/>
          </p:nvPr>
        </p:nvSpPr>
        <p:spPr>
          <a:xfrm>
            <a:off x="1692275" y="2708275"/>
            <a:ext cx="5905500" cy="576263"/>
          </a:xfrm>
          <a:effectLst>
            <a:outerShdw dist="17961" dir="2700000" algn="ctr" rotWithShape="0">
              <a:srgbClr val="132164">
                <a:alpha val="95000"/>
              </a:srgbClr>
            </a:outerShdw>
          </a:effectLst>
        </p:spPr>
        <p:txBody>
          <a:bodyPr/>
          <a:lstStyle>
            <a:lvl1pPr marL="0" indent="0" algn="ctr">
              <a:buFontTx/>
              <a:buNone/>
              <a:defRPr sz="1200">
                <a:solidFill>
                  <a:srgbClr val="87EDFF"/>
                </a:solidFill>
              </a:defRPr>
            </a:lvl1pPr>
          </a:lstStyle>
          <a:p>
            <a:endParaRPr lang="zh-TW"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1B7BAA4B-F261-4DDA-9E04-DE826FC69358}" type="datetime1">
              <a:rPr lang="zh-TW" altLang="en-US"/>
              <a:pPr>
                <a:defRPr/>
              </a:pPr>
              <a:t>2017/3/9</a:t>
            </a:fld>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CB919144-9FD2-413C-9E2C-7DB988ABDD42}" type="slidenum">
              <a:rPr lang="en-US" altLang="zh-TW"/>
              <a:pPr>
                <a:defRPr/>
              </a:pPr>
              <a:t>‹#›</a:t>
            </a:fld>
            <a:endParaRPr lang="en-US" altLang="zh-TW"/>
          </a:p>
        </p:txBody>
      </p:sp>
      <p:sp>
        <p:nvSpPr>
          <p:cNvPr id="9"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BDAF3EF-544E-4DBB-9847-94340F01C446}" type="datetime1">
              <a:rPr lang="zh-TW" altLang="en-US"/>
              <a:pPr>
                <a:defRPr/>
              </a:pPr>
              <a:t>2017/3/9</a:t>
            </a:fld>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A3C73502-3BBC-4FA8-85A9-92D998962F12}" type="slidenum">
              <a:rPr lang="en-US" altLang="zh-TW"/>
              <a:pPr>
                <a:defRPr/>
              </a:pPr>
              <a:t>‹#›</a:t>
            </a:fld>
            <a:endParaRPr lang="en-US" altLang="zh-TW"/>
          </a:p>
        </p:txBody>
      </p:sp>
      <p:sp>
        <p:nvSpPr>
          <p:cNvPr id="8"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78613" y="549275"/>
            <a:ext cx="2141537" cy="55451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50825" y="549275"/>
            <a:ext cx="6275388" cy="55451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FB5CB20-6351-428C-BE37-1FB963DCA424}" type="datetime1">
              <a:rPr lang="zh-TW" altLang="en-US"/>
              <a:pPr>
                <a:defRPr/>
              </a:pPr>
              <a:t>2017/3/9</a:t>
            </a:fld>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BA6E167D-3D94-4426-90E9-89D791A9F733}" type="slidenum">
              <a:rPr lang="en-US" altLang="zh-TW"/>
              <a:pPr>
                <a:defRPr/>
              </a:pPr>
              <a:t>‹#›</a:t>
            </a:fld>
            <a:endParaRPr lang="en-US" altLang="zh-TW"/>
          </a:p>
        </p:txBody>
      </p:sp>
      <p:sp>
        <p:nvSpPr>
          <p:cNvPr id="8"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userDrawn="1"/>
        </p:nvSpPr>
        <p:spPr>
          <a:xfrm>
            <a:off x="285750" y="6500813"/>
            <a:ext cx="8786813" cy="285750"/>
          </a:xfrm>
          <a:prstGeom prst="rect">
            <a:avLst/>
          </a:prstGeom>
        </p:spPr>
        <p:txBody>
          <a:bodyPr/>
          <a:lstStyle/>
          <a:p>
            <a:r>
              <a:rPr lang="zh-TW" altLang="zh-TW" sz="600">
                <a:solidFill>
                  <a:srgbClr val="000000"/>
                </a:solidFill>
              </a:rPr>
              <a:t>本文件未經許可不得任意轉載、披露。</a:t>
            </a:r>
            <a:endParaRPr lang="zh-TW" altLang="en-US" sz="600">
              <a:solidFill>
                <a:srgbClr val="000000"/>
              </a:solidFill>
            </a:endParaRPr>
          </a:p>
          <a:p>
            <a:r>
              <a:rPr lang="zh-TW" altLang="zh-TW" sz="600">
                <a:solidFill>
                  <a:srgbClr val="000000"/>
                </a:solidFill>
              </a:rPr>
              <a:t> This file contains information that is for sole use of the intended recipient and may be confidential or privileged. ANY UNAUTHORIZED REVIEW, COPYING, DISCLOSURE, USE OR DISTRIBUTION IS STRICTLY PROHIBITED. </a:t>
            </a:r>
          </a:p>
        </p:txBody>
      </p:sp>
      <p:sp>
        <p:nvSpPr>
          <p:cNvPr id="2" name="標題 1"/>
          <p:cNvSpPr>
            <a:spLocks noGrp="1"/>
          </p:cNvSpPr>
          <p:nvPr>
            <p:ph type="title"/>
          </p:nvPr>
        </p:nvSpPr>
        <p:spPr>
          <a:xfrm>
            <a:off x="250825" y="260648"/>
            <a:ext cx="7489825" cy="490537"/>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23850" y="908720"/>
            <a:ext cx="8496300" cy="5544616"/>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3"/>
          <p:cNvSpPr>
            <a:spLocks noGrp="1"/>
          </p:cNvSpPr>
          <p:nvPr>
            <p:ph type="dt" sz="half" idx="10"/>
          </p:nvPr>
        </p:nvSpPr>
        <p:spPr>
          <a:xfrm>
            <a:off x="8243888" y="6545263"/>
            <a:ext cx="900112" cy="288925"/>
          </a:xfrm>
        </p:spPr>
        <p:txBody>
          <a:bodyPr/>
          <a:lstStyle>
            <a:lvl1pPr>
              <a:defRPr/>
            </a:lvl1pPr>
          </a:lstStyle>
          <a:p>
            <a:pPr>
              <a:defRPr/>
            </a:pPr>
            <a:fld id="{35A5D03A-FC99-4506-BC8A-71CAFB54ADB0}" type="datetime1">
              <a:rPr lang="zh-TW" altLang="en-US">
                <a:solidFill>
                  <a:srgbClr val="808080"/>
                </a:solidFill>
              </a:rPr>
              <a:pPr>
                <a:defRPr/>
              </a:pPr>
              <a:t>2017/3/9</a:t>
            </a:fld>
            <a:endParaRPr lang="en-US" altLang="zh-TW" dirty="0">
              <a:solidFill>
                <a:srgbClr val="808080"/>
              </a:solidFill>
            </a:endParaRPr>
          </a:p>
        </p:txBody>
      </p:sp>
      <p:sp>
        <p:nvSpPr>
          <p:cNvPr id="6" name="投影片編號版面配置區 5"/>
          <p:cNvSpPr>
            <a:spLocks noGrp="1"/>
          </p:cNvSpPr>
          <p:nvPr>
            <p:ph type="sldNum" sz="quarter" idx="11"/>
          </p:nvPr>
        </p:nvSpPr>
        <p:spPr>
          <a:xfrm>
            <a:off x="0" y="6513513"/>
            <a:ext cx="642938" cy="288925"/>
          </a:xfrm>
        </p:spPr>
        <p:txBody>
          <a:bodyPr/>
          <a:lstStyle>
            <a:lvl1pPr>
              <a:defRPr/>
            </a:lvl1pPr>
          </a:lstStyle>
          <a:p>
            <a:pPr>
              <a:defRPr/>
            </a:pPr>
            <a:fld id="{C45D57B9-A7BD-4D61-9A35-034C4366D619}" type="slidenum">
              <a:rPr lang="en-US" altLang="zh-TW"/>
              <a:pPr>
                <a:defRPr/>
              </a:pPr>
              <a:t>‹#›</a:t>
            </a:fld>
            <a:endParaRPr lang="en-US" altLang="zh-TW"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660A4672-FA56-4212-A498-F5735D2E550F}" type="datetime1">
              <a:rPr lang="zh-TW" altLang="en-US">
                <a:solidFill>
                  <a:srgbClr val="808080"/>
                </a:solidFill>
              </a:rPr>
              <a:pPr>
                <a:defRPr/>
              </a:pPr>
              <a:t>2017/3/9</a:t>
            </a:fld>
            <a:endParaRPr lang="en-US" altLang="zh-TW">
              <a:solidFill>
                <a:srgbClr val="8080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2964891-951B-4BC2-B480-67D5DCBCAC47}" type="slidenum">
              <a:rPr lang="en-US" altLang="zh-TW"/>
              <a:pPr>
                <a:defRPr/>
              </a:pPr>
              <a:t>‹#›</a:t>
            </a:fld>
            <a:endParaRPr lang="en-US" altLang="zh-TW"/>
          </a:p>
        </p:txBody>
      </p:sp>
      <p:sp>
        <p:nvSpPr>
          <p:cNvPr id="6"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341438"/>
            <a:ext cx="417195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41438"/>
            <a:ext cx="417195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7D8A0088-3216-45A7-8D2C-9B6A5D479F8B}" type="datetime1">
              <a:rPr lang="zh-TW" altLang="en-US">
                <a:solidFill>
                  <a:srgbClr val="808080"/>
                </a:solidFill>
              </a:rPr>
              <a:pPr>
                <a:defRPr/>
              </a:pPr>
              <a:t>2017/3/9</a:t>
            </a:fld>
            <a:endParaRPr lang="en-US" altLang="zh-TW">
              <a:solidFill>
                <a:srgbClr val="8080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F0767CD-F0A4-43C9-9587-B91B868D5078}" type="slidenum">
              <a:rPr lang="en-US" altLang="zh-TW"/>
              <a:pPr>
                <a:defRPr/>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581DF5BA-2502-480D-BF84-B63CA763CFB7}" type="datetime1">
              <a:rPr lang="zh-TW" altLang="en-US">
                <a:solidFill>
                  <a:srgbClr val="808080"/>
                </a:solidFill>
              </a:rPr>
              <a:pPr>
                <a:defRPr/>
              </a:pPr>
              <a:t>2017/3/9</a:t>
            </a:fld>
            <a:endParaRPr lang="en-US" altLang="zh-TW">
              <a:solidFill>
                <a:srgbClr val="80808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9CA9B4B7-5FDA-4746-9465-5EE74B1AECA2}" type="slidenum">
              <a:rPr lang="en-US" altLang="zh-TW"/>
              <a:pPr>
                <a:defRPr/>
              </a:pPr>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2F9BCB8A-7127-4B20-8E80-5608843533DD}" type="datetime1">
              <a:rPr lang="zh-TW" altLang="en-US">
                <a:solidFill>
                  <a:srgbClr val="808080"/>
                </a:solidFill>
              </a:rPr>
              <a:pPr>
                <a:defRPr/>
              </a:pPr>
              <a:t>2017/3/9</a:t>
            </a:fld>
            <a:endParaRPr lang="en-US" altLang="zh-TW">
              <a:solidFill>
                <a:srgbClr val="80808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8CCB6DFB-2A6E-4428-B01A-6D43F58637DF}" type="slidenum">
              <a:rPr lang="en-US" altLang="zh-TW"/>
              <a:pPr>
                <a:defRPr/>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22323D8-3F8C-4EDB-BB75-E1F7180F3D47}" type="datetime1">
              <a:rPr lang="zh-TW" altLang="en-US">
                <a:solidFill>
                  <a:srgbClr val="808080"/>
                </a:solidFill>
              </a:rPr>
              <a:pPr>
                <a:defRPr/>
              </a:pPr>
              <a:t>2017/3/9</a:t>
            </a:fld>
            <a:endParaRPr lang="en-US" altLang="zh-TW">
              <a:solidFill>
                <a:srgbClr val="80808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E4776194-8571-4E5A-A59D-68D0A5266256}" type="slidenum">
              <a:rPr lang="en-US" altLang="zh-TW"/>
              <a:pPr>
                <a:defRPr/>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8D196CAD-01F9-43FB-92D0-402A562FE2AC}" type="datetime1">
              <a:rPr lang="zh-TW" altLang="en-US">
                <a:solidFill>
                  <a:srgbClr val="808080"/>
                </a:solidFill>
              </a:rPr>
              <a:pPr>
                <a:defRPr/>
              </a:pPr>
              <a:t>2017/3/9</a:t>
            </a:fld>
            <a:endParaRPr lang="en-US" altLang="zh-TW">
              <a:solidFill>
                <a:srgbClr val="8080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0A3AD0AF-C20A-4414-8156-34BFC59A1594}"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92275" y="2133600"/>
            <a:ext cx="5903913" cy="647700"/>
          </a:xfrm>
          <a:effectLst>
            <a:outerShdw dist="28398" dir="3806097" algn="ctr" rotWithShape="0">
              <a:srgbClr val="132164">
                <a:alpha val="10001"/>
              </a:srgbClr>
            </a:outerShdw>
          </a:effectLst>
        </p:spPr>
        <p:txBody>
          <a:bodyPr anchor="ctr"/>
          <a:lstStyle>
            <a:lvl1pPr algn="ctr">
              <a:defRPr sz="2900" i="0">
                <a:solidFill>
                  <a:schemeClr val="bg1"/>
                </a:solidFill>
              </a:defRPr>
            </a:lvl1pPr>
          </a:lstStyle>
          <a:p>
            <a:endParaRPr lang="zh-TW" altLang="zh-TW"/>
          </a:p>
        </p:txBody>
      </p:sp>
      <p:sp>
        <p:nvSpPr>
          <p:cNvPr id="4099" name="Rectangle 3"/>
          <p:cNvSpPr>
            <a:spLocks noGrp="1" noChangeArrowheads="1"/>
          </p:cNvSpPr>
          <p:nvPr>
            <p:ph type="subTitle" idx="1"/>
          </p:nvPr>
        </p:nvSpPr>
        <p:spPr>
          <a:xfrm>
            <a:off x="1692275" y="2708275"/>
            <a:ext cx="5905500" cy="576263"/>
          </a:xfrm>
          <a:effectLst>
            <a:outerShdw dist="17961" dir="2700000" algn="ctr" rotWithShape="0">
              <a:srgbClr val="132164">
                <a:alpha val="95000"/>
              </a:srgbClr>
            </a:outerShdw>
          </a:effectLst>
        </p:spPr>
        <p:txBody>
          <a:bodyPr/>
          <a:lstStyle>
            <a:lvl1pPr marL="0" indent="0" algn="ctr">
              <a:buFontTx/>
              <a:buNone/>
              <a:defRPr sz="1200">
                <a:solidFill>
                  <a:srgbClr val="87EDFF"/>
                </a:solidFill>
              </a:defRPr>
            </a:lvl1pPr>
          </a:lstStyle>
          <a:p>
            <a:endParaRPr lang="zh-TW"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67A97A85-DBB7-4C08-B708-EA2B7D1E342F}" type="datetime1">
              <a:rPr lang="zh-TW" altLang="en-US">
                <a:solidFill>
                  <a:srgbClr val="808080"/>
                </a:solidFill>
              </a:rPr>
              <a:pPr>
                <a:defRPr/>
              </a:pPr>
              <a:t>2017/3/9</a:t>
            </a:fld>
            <a:endParaRPr lang="en-US" altLang="zh-TW">
              <a:solidFill>
                <a:srgbClr val="8080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3B0AA2C-0F8C-4CF4-A17F-B2C8FFB2D6D0}" type="slidenum">
              <a:rPr lang="en-US" altLang="zh-TW"/>
              <a:pPr>
                <a:defRPr/>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4BD63B08-E135-4EBE-B031-D21A6760CC08}" type="datetime1">
              <a:rPr lang="zh-TW" altLang="en-US">
                <a:solidFill>
                  <a:srgbClr val="808080"/>
                </a:solidFill>
              </a:rPr>
              <a:pPr>
                <a:defRPr/>
              </a:pPr>
              <a:t>2017/3/9</a:t>
            </a:fld>
            <a:endParaRPr lang="en-US" altLang="zh-TW">
              <a:solidFill>
                <a:srgbClr val="8080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7F0C650-4252-4AA4-927E-3318304DD36E}" type="slidenum">
              <a:rPr lang="en-US" altLang="zh-TW"/>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78613" y="549275"/>
            <a:ext cx="2141537" cy="55451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50825" y="549275"/>
            <a:ext cx="6275388" cy="55451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D2186B3F-CC24-4341-9269-C37D007CB981}" type="datetime1">
              <a:rPr lang="zh-TW" altLang="en-US">
                <a:solidFill>
                  <a:srgbClr val="808080"/>
                </a:solidFill>
              </a:rPr>
              <a:pPr>
                <a:defRPr/>
              </a:pPr>
              <a:t>2017/3/9</a:t>
            </a:fld>
            <a:endParaRPr lang="en-US" altLang="zh-TW">
              <a:solidFill>
                <a:srgbClr val="8080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F5DF7DE-A5A4-4FF1-A703-BEC9C5E01D2A}" type="slidenum">
              <a:rPr lang="en-US" altLang="zh-TW"/>
              <a:pPr>
                <a:defRPr/>
              </a:pPr>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92275" y="2133600"/>
            <a:ext cx="5903913" cy="647700"/>
          </a:xfrm>
          <a:effectLst>
            <a:outerShdw dist="28398" dir="3806097" algn="ctr" rotWithShape="0">
              <a:srgbClr val="132164">
                <a:alpha val="10001"/>
              </a:srgbClr>
            </a:outerShdw>
          </a:effectLst>
        </p:spPr>
        <p:txBody>
          <a:bodyPr anchor="ctr"/>
          <a:lstStyle>
            <a:lvl1pPr algn="ctr">
              <a:defRPr sz="2900" i="0">
                <a:solidFill>
                  <a:schemeClr val="bg1"/>
                </a:solidFill>
              </a:defRPr>
            </a:lvl1pPr>
          </a:lstStyle>
          <a:p>
            <a:endParaRPr lang="zh-TW" altLang="zh-TW"/>
          </a:p>
        </p:txBody>
      </p:sp>
      <p:sp>
        <p:nvSpPr>
          <p:cNvPr id="4099" name="Rectangle 3"/>
          <p:cNvSpPr>
            <a:spLocks noGrp="1" noChangeArrowheads="1"/>
          </p:cNvSpPr>
          <p:nvPr>
            <p:ph type="subTitle" idx="1"/>
          </p:nvPr>
        </p:nvSpPr>
        <p:spPr>
          <a:xfrm>
            <a:off x="1692275" y="2708275"/>
            <a:ext cx="5905500" cy="576263"/>
          </a:xfrm>
          <a:effectLst>
            <a:outerShdw dist="17961" dir="2700000" algn="ctr" rotWithShape="0">
              <a:srgbClr val="132164">
                <a:alpha val="95000"/>
              </a:srgbClr>
            </a:outerShdw>
          </a:effectLst>
        </p:spPr>
        <p:txBody>
          <a:bodyPr/>
          <a:lstStyle>
            <a:lvl1pPr marL="0" indent="0" algn="ctr">
              <a:buFontTx/>
              <a:buNone/>
              <a:defRPr sz="1200">
                <a:solidFill>
                  <a:srgbClr val="87EDFF"/>
                </a:solidFill>
              </a:defRPr>
            </a:lvl1pPr>
          </a:lstStyle>
          <a:p>
            <a:endParaRPr lang="zh-TW" altLang="zh-TW"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userDrawn="1"/>
        </p:nvSpPr>
        <p:spPr>
          <a:xfrm>
            <a:off x="285750" y="6500813"/>
            <a:ext cx="8786813" cy="285750"/>
          </a:xfrm>
          <a:prstGeom prst="rect">
            <a:avLst/>
          </a:prstGeom>
        </p:spPr>
        <p:txBody>
          <a:bodyPr/>
          <a:lstStyle/>
          <a:p>
            <a:r>
              <a:rPr lang="zh-TW" altLang="zh-TW" sz="600" dirty="0">
                <a:solidFill>
                  <a:srgbClr val="000000"/>
                </a:solidFill>
              </a:rPr>
              <a:t>本文件未經許可不得任意轉載、披露。</a:t>
            </a:r>
            <a:endParaRPr lang="zh-TW" altLang="en-US" sz="600" dirty="0">
              <a:solidFill>
                <a:srgbClr val="000000"/>
              </a:solidFill>
            </a:endParaRPr>
          </a:p>
          <a:p>
            <a:r>
              <a:rPr lang="zh-TW" altLang="zh-TW" sz="600" dirty="0">
                <a:solidFill>
                  <a:srgbClr val="000000"/>
                </a:solidFill>
              </a:rPr>
              <a:t> This file contains information that is for sole use of the intended recipient and may be confidential or privileged. ANY UNAUTHORIZED REVIEW, COPYING, DISCLOSURE, USE OR DISTRIBUTION IS STRICTLY PROHIBITED. </a:t>
            </a:r>
          </a:p>
        </p:txBody>
      </p:sp>
      <p:sp>
        <p:nvSpPr>
          <p:cNvPr id="2" name="標題 1"/>
          <p:cNvSpPr>
            <a:spLocks noGrp="1"/>
          </p:cNvSpPr>
          <p:nvPr>
            <p:ph type="title"/>
          </p:nvPr>
        </p:nvSpPr>
        <p:spPr>
          <a:xfrm>
            <a:off x="250825" y="260648"/>
            <a:ext cx="7489825" cy="490537"/>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23850" y="908720"/>
            <a:ext cx="8496300" cy="5544616"/>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3"/>
          <p:cNvSpPr>
            <a:spLocks noGrp="1"/>
          </p:cNvSpPr>
          <p:nvPr>
            <p:ph type="dt" sz="half" idx="10"/>
          </p:nvPr>
        </p:nvSpPr>
        <p:spPr>
          <a:xfrm>
            <a:off x="8243888" y="6545263"/>
            <a:ext cx="900112" cy="288925"/>
          </a:xfrm>
        </p:spPr>
        <p:txBody>
          <a:bodyPr/>
          <a:lstStyle>
            <a:lvl1pPr>
              <a:defRPr/>
            </a:lvl1pPr>
          </a:lstStyle>
          <a:p>
            <a:pPr>
              <a:defRPr/>
            </a:pPr>
            <a:fld id="{35A5D03A-FC99-4506-BC8A-71CAFB54ADB0}" type="datetime1">
              <a:rPr lang="zh-TW" altLang="en-US">
                <a:solidFill>
                  <a:srgbClr val="808080"/>
                </a:solidFill>
              </a:rPr>
              <a:pPr>
                <a:defRPr/>
              </a:pPr>
              <a:t>2017/3/9</a:t>
            </a:fld>
            <a:endParaRPr lang="en-US" altLang="zh-TW" dirty="0">
              <a:solidFill>
                <a:srgbClr val="808080"/>
              </a:solidFill>
            </a:endParaRPr>
          </a:p>
        </p:txBody>
      </p:sp>
      <p:sp>
        <p:nvSpPr>
          <p:cNvPr id="6" name="投影片編號版面配置區 5"/>
          <p:cNvSpPr>
            <a:spLocks noGrp="1"/>
          </p:cNvSpPr>
          <p:nvPr>
            <p:ph type="sldNum" sz="quarter" idx="11"/>
          </p:nvPr>
        </p:nvSpPr>
        <p:spPr>
          <a:xfrm>
            <a:off x="0" y="6513513"/>
            <a:ext cx="642938" cy="288925"/>
          </a:xfrm>
        </p:spPr>
        <p:txBody>
          <a:bodyPr/>
          <a:lstStyle>
            <a:lvl1pPr>
              <a:defRPr/>
            </a:lvl1pPr>
          </a:lstStyle>
          <a:p>
            <a:pPr>
              <a:defRPr/>
            </a:pPr>
            <a:fld id="{C45D57B9-A7BD-4D61-9A35-034C4366D619}" type="slidenum">
              <a:rPr lang="en-US" altLang="zh-TW"/>
              <a:pPr>
                <a:defRPr/>
              </a:pPr>
              <a:t>‹#›</a:t>
            </a:fld>
            <a:endParaRPr lang="en-US" altLang="zh-TW"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660A4672-FA56-4212-A498-F5735D2E550F}" type="datetime1">
              <a:rPr lang="zh-TW" altLang="en-US">
                <a:solidFill>
                  <a:srgbClr val="808080"/>
                </a:solidFill>
              </a:rPr>
              <a:pPr>
                <a:defRPr/>
              </a:pPr>
              <a:t>2017/3/9</a:t>
            </a:fld>
            <a:endParaRPr lang="en-US" altLang="zh-TW">
              <a:solidFill>
                <a:srgbClr val="8080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2964891-951B-4BC2-B480-67D5DCBCAC47}" type="slidenum">
              <a:rPr lang="en-US" altLang="zh-TW"/>
              <a:pPr>
                <a:defRPr/>
              </a:pPr>
              <a:t>‹#›</a:t>
            </a:fld>
            <a:endParaRPr lang="en-US" altLang="zh-TW"/>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341438"/>
            <a:ext cx="417195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41438"/>
            <a:ext cx="417195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7D8A0088-3216-45A7-8D2C-9B6A5D479F8B}" type="datetime1">
              <a:rPr lang="zh-TW" altLang="en-US">
                <a:solidFill>
                  <a:srgbClr val="808080"/>
                </a:solidFill>
              </a:rPr>
              <a:pPr>
                <a:defRPr/>
              </a:pPr>
              <a:t>2017/3/9</a:t>
            </a:fld>
            <a:endParaRPr lang="en-US" altLang="zh-TW">
              <a:solidFill>
                <a:srgbClr val="8080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F0767CD-F0A4-43C9-9587-B91B868D5078}" type="slidenum">
              <a:rPr lang="en-US" altLang="zh-TW"/>
              <a:pPr>
                <a:defRPr/>
              </a:pPr>
              <a:t>‹#›</a:t>
            </a:fld>
            <a:endParaRPr lang="en-US" altLang="zh-TW"/>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581DF5BA-2502-480D-BF84-B63CA763CFB7}" type="datetime1">
              <a:rPr lang="zh-TW" altLang="en-US">
                <a:solidFill>
                  <a:srgbClr val="808080"/>
                </a:solidFill>
              </a:rPr>
              <a:pPr>
                <a:defRPr/>
              </a:pPr>
              <a:t>2017/3/9</a:t>
            </a:fld>
            <a:endParaRPr lang="en-US" altLang="zh-TW">
              <a:solidFill>
                <a:srgbClr val="80808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9CA9B4B7-5FDA-4746-9465-5EE74B1AECA2}" type="slidenum">
              <a:rPr lang="en-US" altLang="zh-TW"/>
              <a:pPr>
                <a:defRPr/>
              </a:pPr>
              <a:t>‹#›</a:t>
            </a:fld>
            <a:endParaRPr lang="en-US" altLang="zh-TW"/>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2F9BCB8A-7127-4B20-8E80-5608843533DD}" type="datetime1">
              <a:rPr lang="zh-TW" altLang="en-US">
                <a:solidFill>
                  <a:srgbClr val="808080"/>
                </a:solidFill>
              </a:rPr>
              <a:pPr>
                <a:defRPr/>
              </a:pPr>
              <a:t>2017/3/9</a:t>
            </a:fld>
            <a:endParaRPr lang="en-US" altLang="zh-TW">
              <a:solidFill>
                <a:srgbClr val="80808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8CCB6DFB-2A6E-4428-B01A-6D43F58637DF}" type="slidenum">
              <a:rPr lang="en-US" altLang="zh-TW"/>
              <a:pPr>
                <a:defRPr/>
              </a:pPr>
              <a:t>‹#›</a:t>
            </a:fld>
            <a:endParaRPr lang="en-US" altLang="zh-TW"/>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22323D8-3F8C-4EDB-BB75-E1F7180F3D47}" type="datetime1">
              <a:rPr lang="zh-TW" altLang="en-US">
                <a:solidFill>
                  <a:srgbClr val="808080"/>
                </a:solidFill>
              </a:rPr>
              <a:pPr>
                <a:defRPr/>
              </a:pPr>
              <a:t>2017/3/9</a:t>
            </a:fld>
            <a:endParaRPr lang="en-US" altLang="zh-TW">
              <a:solidFill>
                <a:srgbClr val="80808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E4776194-8571-4E5A-A59D-68D0A5266256}"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250825" y="260648"/>
            <a:ext cx="7489825" cy="490537"/>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23850" y="908720"/>
            <a:ext cx="8496300" cy="554461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8101013" y="6545263"/>
            <a:ext cx="1152525" cy="288925"/>
          </a:xfrm>
        </p:spPr>
        <p:txBody>
          <a:bodyPr/>
          <a:lstStyle>
            <a:lvl1pPr>
              <a:defRPr/>
            </a:lvl1pPr>
          </a:lstStyle>
          <a:p>
            <a:pPr>
              <a:defRPr/>
            </a:pPr>
            <a:fld id="{C9C1474C-F2B8-4E3C-9F67-37972827F550}" type="datetime1">
              <a:rPr lang="zh-TW" altLang="en-US"/>
              <a:pPr>
                <a:defRPr/>
              </a:pPr>
              <a:t>2017/3/9</a:t>
            </a:fld>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EE6E7B53-D14A-4D0F-9C67-84CCDF9AEE63}" type="slidenum">
              <a:rPr lang="en-US" altLang="zh-TW"/>
              <a:pPr>
                <a:defRPr/>
              </a:pPr>
              <a:t>‹#›</a:t>
            </a:fld>
            <a:endParaRPr lang="en-US" altLang="zh-TW"/>
          </a:p>
        </p:txBody>
      </p:sp>
      <p:sp>
        <p:nvSpPr>
          <p:cNvPr id="7"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8D196CAD-01F9-43FB-92D0-402A562FE2AC}" type="datetime1">
              <a:rPr lang="zh-TW" altLang="en-US">
                <a:solidFill>
                  <a:srgbClr val="808080"/>
                </a:solidFill>
              </a:rPr>
              <a:pPr>
                <a:defRPr/>
              </a:pPr>
              <a:t>2017/3/9</a:t>
            </a:fld>
            <a:endParaRPr lang="en-US" altLang="zh-TW">
              <a:solidFill>
                <a:srgbClr val="8080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0A3AD0AF-C20A-4414-8156-34BFC59A1594}" type="slidenum">
              <a:rPr lang="en-US" altLang="zh-TW"/>
              <a:pPr>
                <a:defRPr/>
              </a:pPr>
              <a:t>‹#›</a:t>
            </a:fld>
            <a:endParaRPr lang="en-US" altLang="zh-TW"/>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67A97A85-DBB7-4C08-B708-EA2B7D1E342F}" type="datetime1">
              <a:rPr lang="zh-TW" altLang="en-US">
                <a:solidFill>
                  <a:srgbClr val="808080"/>
                </a:solidFill>
              </a:rPr>
              <a:pPr>
                <a:defRPr/>
              </a:pPr>
              <a:t>2017/3/9</a:t>
            </a:fld>
            <a:endParaRPr lang="en-US" altLang="zh-TW">
              <a:solidFill>
                <a:srgbClr val="8080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3B0AA2C-0F8C-4CF4-A17F-B2C8FFB2D6D0}" type="slidenum">
              <a:rPr lang="en-US" altLang="zh-TW"/>
              <a:pPr>
                <a:defRPr/>
              </a:pPr>
              <a:t>‹#›</a:t>
            </a:fld>
            <a:endParaRPr lang="en-US" altLang="zh-TW"/>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4BD63B08-E135-4EBE-B031-D21A6760CC08}" type="datetime1">
              <a:rPr lang="zh-TW" altLang="en-US">
                <a:solidFill>
                  <a:srgbClr val="808080"/>
                </a:solidFill>
              </a:rPr>
              <a:pPr>
                <a:defRPr/>
              </a:pPr>
              <a:t>2017/3/9</a:t>
            </a:fld>
            <a:endParaRPr lang="en-US" altLang="zh-TW">
              <a:solidFill>
                <a:srgbClr val="8080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7F0C650-4252-4AA4-927E-3318304DD36E}" type="slidenum">
              <a:rPr lang="en-US" altLang="zh-TW"/>
              <a:pPr>
                <a:defRPr/>
              </a:pPr>
              <a:t>‹#›</a:t>
            </a:fld>
            <a:endParaRPr lang="en-US" altLang="zh-TW"/>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78613" y="549275"/>
            <a:ext cx="2141537" cy="55451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50825" y="549275"/>
            <a:ext cx="6275388" cy="55451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D2186B3F-CC24-4341-9269-C37D007CB981}" type="datetime1">
              <a:rPr lang="zh-TW" altLang="en-US">
                <a:solidFill>
                  <a:srgbClr val="808080"/>
                </a:solidFill>
              </a:rPr>
              <a:pPr>
                <a:defRPr/>
              </a:pPr>
              <a:t>2017/3/9</a:t>
            </a:fld>
            <a:endParaRPr lang="en-US" altLang="zh-TW">
              <a:solidFill>
                <a:srgbClr val="8080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F5DF7DE-A5A4-4FF1-A703-BEC9C5E01D2A}"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42028F43-7067-4495-AC60-0FDEEFBBA07E}" type="datetime1">
              <a:rPr lang="zh-TW" altLang="en-US"/>
              <a:pPr>
                <a:defRPr/>
              </a:pPr>
              <a:t>2017/3/9</a:t>
            </a:fld>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EA77E84B-DD54-45AE-89C7-325ED5ED303F}" type="slidenum">
              <a:rPr lang="en-US" altLang="zh-TW"/>
              <a:pPr>
                <a:defRPr/>
              </a:pPr>
              <a:t>‹#›</a:t>
            </a:fld>
            <a:endParaRPr lang="en-US" altLang="zh-TW"/>
          </a:p>
        </p:txBody>
      </p:sp>
      <p:sp>
        <p:nvSpPr>
          <p:cNvPr id="8"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341438"/>
            <a:ext cx="417195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41438"/>
            <a:ext cx="417195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pPr>
              <a:defRPr/>
            </a:pPr>
            <a:fld id="{3E5F5CE9-E0CA-484D-8792-FE9AC58B5E97}" type="datetime1">
              <a:rPr lang="zh-TW" altLang="en-US"/>
              <a:pPr>
                <a:defRPr/>
              </a:pPr>
              <a:t>2017/3/9</a:t>
            </a:fld>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E6C541BE-29D4-41C5-90DD-8CCA7231107F}" type="slidenum">
              <a:rPr lang="en-US" altLang="zh-TW"/>
              <a:pPr>
                <a:defRPr/>
              </a:pPr>
              <a:t>‹#›</a:t>
            </a:fld>
            <a:endParaRPr lang="en-US" altLang="zh-TW"/>
          </a:p>
        </p:txBody>
      </p:sp>
      <p:sp>
        <p:nvSpPr>
          <p:cNvPr id="9"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pPr>
              <a:defRPr/>
            </a:pPr>
            <a:fld id="{30366952-B6EE-4FEB-B063-62A71F12E208}" type="datetime1">
              <a:rPr lang="zh-TW" altLang="en-US"/>
              <a:pPr>
                <a:defRPr/>
              </a:pPr>
              <a:t>2017/3/9</a:t>
            </a:fld>
            <a:endParaRPr lang="en-US" altLang="zh-TW"/>
          </a:p>
        </p:txBody>
      </p:sp>
      <p:sp>
        <p:nvSpPr>
          <p:cNvPr id="9" name="投影片編號版面配置區 8"/>
          <p:cNvSpPr>
            <a:spLocks noGrp="1"/>
          </p:cNvSpPr>
          <p:nvPr>
            <p:ph type="sldNum" sz="quarter" idx="12"/>
          </p:nvPr>
        </p:nvSpPr>
        <p:spPr/>
        <p:txBody>
          <a:bodyPr/>
          <a:lstStyle>
            <a:lvl1pPr>
              <a:defRPr/>
            </a:lvl1pPr>
          </a:lstStyle>
          <a:p>
            <a:pPr>
              <a:defRPr/>
            </a:pPr>
            <a:fld id="{2E387EEE-CDCD-4293-A94E-6252C4BFCB44}" type="slidenum">
              <a:rPr lang="en-US" altLang="zh-TW"/>
              <a:pPr>
                <a:defRPr/>
              </a:pPr>
              <a:t>‹#›</a:t>
            </a:fld>
            <a:endParaRPr lang="en-US" altLang="zh-TW"/>
          </a:p>
        </p:txBody>
      </p:sp>
      <p:sp>
        <p:nvSpPr>
          <p:cNvPr id="11"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pPr>
              <a:defRPr/>
            </a:pPr>
            <a:fld id="{7D371EDD-F65B-4910-A799-5B42FD6442A8}" type="datetime1">
              <a:rPr lang="zh-TW" altLang="en-US"/>
              <a:pPr>
                <a:defRPr/>
              </a:pPr>
              <a:t>2017/3/9</a:t>
            </a:fld>
            <a:endParaRPr lang="en-US" altLang="zh-TW"/>
          </a:p>
        </p:txBody>
      </p:sp>
      <p:sp>
        <p:nvSpPr>
          <p:cNvPr id="5" name="投影片編號版面配置區 4"/>
          <p:cNvSpPr>
            <a:spLocks noGrp="1"/>
          </p:cNvSpPr>
          <p:nvPr>
            <p:ph type="sldNum" sz="quarter" idx="12"/>
          </p:nvPr>
        </p:nvSpPr>
        <p:spPr/>
        <p:txBody>
          <a:bodyPr/>
          <a:lstStyle>
            <a:lvl1pPr>
              <a:defRPr/>
            </a:lvl1pPr>
          </a:lstStyle>
          <a:p>
            <a:pPr>
              <a:defRPr/>
            </a:pPr>
            <a:fld id="{29D2CBCC-CA83-41EB-A1F4-9B85B722D7AB}" type="slidenum">
              <a:rPr lang="en-US" altLang="zh-TW"/>
              <a:pPr>
                <a:defRPr/>
              </a:pPr>
              <a:t>‹#›</a:t>
            </a:fld>
            <a:endParaRPr lang="en-US" altLang="zh-TW"/>
          </a:p>
        </p:txBody>
      </p:sp>
      <p:sp>
        <p:nvSpPr>
          <p:cNvPr id="7"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5E81326B-AFA4-4DE7-9688-A460B04589DD}" type="datetime1">
              <a:rPr lang="zh-TW" altLang="en-US"/>
              <a:pPr>
                <a:defRPr/>
              </a:pPr>
              <a:t>2017/3/9</a:t>
            </a:fld>
            <a:endParaRPr lang="en-US" altLang="zh-TW"/>
          </a:p>
        </p:txBody>
      </p:sp>
      <p:sp>
        <p:nvSpPr>
          <p:cNvPr id="4" name="投影片編號版面配置區 3"/>
          <p:cNvSpPr>
            <a:spLocks noGrp="1"/>
          </p:cNvSpPr>
          <p:nvPr>
            <p:ph type="sldNum" sz="quarter" idx="12"/>
          </p:nvPr>
        </p:nvSpPr>
        <p:spPr/>
        <p:txBody>
          <a:bodyPr/>
          <a:lstStyle>
            <a:lvl1pPr>
              <a:defRPr/>
            </a:lvl1pPr>
          </a:lstStyle>
          <a:p>
            <a:pPr>
              <a:defRPr/>
            </a:pPr>
            <a:fld id="{47A00349-FB95-4896-A9A3-18FAB39013FB}" type="slidenum">
              <a:rPr lang="en-US" altLang="zh-TW"/>
              <a:pPr>
                <a:defRPr/>
              </a:pPr>
              <a:t>‹#›</a:t>
            </a:fld>
            <a:endParaRPr lang="en-US" altLang="zh-TW"/>
          </a:p>
        </p:txBody>
      </p:sp>
      <p:sp>
        <p:nvSpPr>
          <p:cNvPr id="6"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95D2CD9C-5B28-49D3-A896-F0C1520BFD13}" type="datetime1">
              <a:rPr lang="zh-TW" altLang="en-US"/>
              <a:pPr>
                <a:defRPr/>
              </a:pPr>
              <a:t>2017/3/9</a:t>
            </a:fld>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40389250-E20D-4531-B988-B67DFCC2C98E}" type="slidenum">
              <a:rPr lang="en-US" altLang="zh-TW"/>
              <a:pPr>
                <a:defRPr/>
              </a:pPr>
              <a:t>‹#›</a:t>
            </a:fld>
            <a:endParaRPr lang="en-US" altLang="zh-TW"/>
          </a:p>
        </p:txBody>
      </p:sp>
      <p:sp>
        <p:nvSpPr>
          <p:cNvPr id="10"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7489825" cy="490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TW" altLang="zh-TW" smtClean="0"/>
          </a:p>
        </p:txBody>
      </p:sp>
      <p:sp>
        <p:nvSpPr>
          <p:cNvPr id="1027" name="Rectangle 3"/>
          <p:cNvSpPr>
            <a:spLocks noGrp="1" noChangeArrowheads="1"/>
          </p:cNvSpPr>
          <p:nvPr>
            <p:ph type="body" idx="1"/>
          </p:nvPr>
        </p:nvSpPr>
        <p:spPr bwMode="auto">
          <a:xfrm>
            <a:off x="323850" y="1341438"/>
            <a:ext cx="8496300"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7596188" y="6545263"/>
            <a:ext cx="115252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2"/>
                </a:solidFill>
                <a:latin typeface="+mn-lt"/>
                <a:ea typeface="新細明體" charset="-120"/>
              </a:defRPr>
            </a:lvl1pPr>
          </a:lstStyle>
          <a:p>
            <a:pPr>
              <a:defRPr/>
            </a:pPr>
            <a:fld id="{5575CDAF-1CCB-4871-9170-AF6A03B3BCC1}" type="datetime1">
              <a:rPr lang="zh-TW" altLang="en-US"/>
              <a:pPr>
                <a:defRPr/>
              </a:pPr>
              <a:t>2017/3/9</a:t>
            </a:fld>
            <a:endParaRPr lang="en-US" altLang="zh-TW"/>
          </a:p>
        </p:txBody>
      </p:sp>
      <p:sp>
        <p:nvSpPr>
          <p:cNvPr id="1030" name="Rectangle 6"/>
          <p:cNvSpPr>
            <a:spLocks noGrp="1" noChangeArrowheads="1"/>
          </p:cNvSpPr>
          <p:nvPr>
            <p:ph type="sldNum" sz="quarter" idx="4"/>
          </p:nvPr>
        </p:nvSpPr>
        <p:spPr bwMode="auto">
          <a:xfrm>
            <a:off x="0" y="6513513"/>
            <a:ext cx="936625" cy="288925"/>
          </a:xfrm>
          <a:prstGeom prst="rect">
            <a:avLst/>
          </a:prstGeom>
          <a:noFill/>
          <a:ln w="9525" algn="ctr">
            <a:noFill/>
            <a:miter lim="800000"/>
            <a:headEnd/>
            <a:tailEnd/>
          </a:ln>
          <a:effectLst/>
        </p:spPr>
        <p:txBody>
          <a:bodyPr vert="horz" wrap="square" lIns="91440" tIns="46800" rIns="91440" bIns="45720" numCol="1" anchor="t" anchorCtr="0" compatLnSpc="1">
            <a:prstTxWarp prst="textNoShape">
              <a:avLst/>
            </a:prstTxWarp>
          </a:bodyPr>
          <a:lstStyle>
            <a:lvl1pPr>
              <a:defRPr sz="1300" b="1">
                <a:solidFill>
                  <a:srgbClr val="024BAA"/>
                </a:solidFill>
                <a:latin typeface="+mn-lt"/>
                <a:ea typeface="新細明體" charset="-120"/>
              </a:defRPr>
            </a:lvl1pPr>
          </a:lstStyle>
          <a:p>
            <a:pPr>
              <a:defRPr/>
            </a:pPr>
            <a:fld id="{46549313-AEBC-4061-8869-799946C7B022}" type="slidenum">
              <a:rPr lang="en-US" altLang="zh-TW"/>
              <a:pPr>
                <a:defRPr/>
              </a:pPr>
              <a:t>‹#›</a:t>
            </a:fld>
            <a:endParaRPr lang="en-US" altLang="zh-TW"/>
          </a:p>
        </p:txBody>
      </p:sp>
      <p:sp>
        <p:nvSpPr>
          <p:cNvPr id="6" name="頁尾版面配置區 4"/>
          <p:cNvSpPr>
            <a:spLocks noGrp="1"/>
          </p:cNvSpPr>
          <p:nvPr>
            <p:ph type="ftr" sz="quarter" idx="3"/>
          </p:nvPr>
        </p:nvSpPr>
        <p:spPr>
          <a:xfrm>
            <a:off x="971600" y="6473080"/>
            <a:ext cx="4356100" cy="268288"/>
          </a:xfrm>
          <a:prstGeom prst="rect">
            <a:avLst/>
          </a:prstGeom>
        </p:spPr>
        <p:txBody>
          <a:bodyPr/>
          <a:lstStyle>
            <a:lvl1pPr>
              <a:defRPr sz="1600" b="1" i="1">
                <a:solidFill>
                  <a:schemeClr val="tx1">
                    <a:lumMod val="65000"/>
                    <a:lumOff val="35000"/>
                  </a:schemeClr>
                </a:solidFill>
                <a:latin typeface="Calibri" pitchFamily="34" charset="0"/>
                <a:ea typeface="新細明體" charset="-120"/>
              </a:defRPr>
            </a:lvl1pPr>
          </a:lstStyle>
          <a:p>
            <a:pPr>
              <a:defRPr/>
            </a:pPr>
            <a:r>
              <a:rPr lang="en-US" altLang="zh-TW" smtClean="0"/>
              <a:t>Simply Better Connections</a:t>
            </a:r>
            <a:endParaRPr lang="en-US" altLang="zh-TW" dirty="0"/>
          </a:p>
        </p:txBody>
      </p:sp>
    </p:spTree>
  </p:cSld>
  <p:clrMap bg1="lt1" tx1="dk1" bg2="lt2" tx2="dk2" accent1="accent1" accent2="accent2" accent3="accent3" accent4="accent4" accent5="accent5" accent6="accent6" hlink="hlink" folHlink="folHlink"/>
  <p:sldLayoutIdLst>
    <p:sldLayoutId id="2147483727"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p:txStyles>
    <p:titleStyle>
      <a:lvl1pPr algn="l" rtl="0" eaLnBrk="0" fontAlgn="base" hangingPunct="0">
        <a:spcBef>
          <a:spcPct val="0"/>
        </a:spcBef>
        <a:spcAft>
          <a:spcPct val="0"/>
        </a:spcAft>
        <a:defRPr kumimoji="1" sz="2600" b="1" i="1">
          <a:solidFill>
            <a:srgbClr val="1762B5"/>
          </a:solidFill>
          <a:latin typeface="+mj-lt"/>
          <a:ea typeface="+mj-ea"/>
          <a:cs typeface="+mj-cs"/>
        </a:defRPr>
      </a:lvl1pPr>
      <a:lvl2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2pPr>
      <a:lvl3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3pPr>
      <a:lvl4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4pPr>
      <a:lvl5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5pPr>
      <a:lvl6pPr marL="457200" algn="l" rtl="0" fontAlgn="base">
        <a:spcBef>
          <a:spcPct val="0"/>
        </a:spcBef>
        <a:spcAft>
          <a:spcPct val="0"/>
        </a:spcAft>
        <a:defRPr kumimoji="1" sz="2600" b="1" i="1">
          <a:solidFill>
            <a:srgbClr val="1762B5"/>
          </a:solidFill>
          <a:latin typeface="Trebuchet MS" pitchFamily="34" charset="0"/>
          <a:ea typeface="微軟正黑體" pitchFamily="34" charset="-120"/>
        </a:defRPr>
      </a:lvl6pPr>
      <a:lvl7pPr marL="914400" algn="l" rtl="0" fontAlgn="base">
        <a:spcBef>
          <a:spcPct val="0"/>
        </a:spcBef>
        <a:spcAft>
          <a:spcPct val="0"/>
        </a:spcAft>
        <a:defRPr kumimoji="1" sz="2600" b="1" i="1">
          <a:solidFill>
            <a:srgbClr val="1762B5"/>
          </a:solidFill>
          <a:latin typeface="Trebuchet MS" pitchFamily="34" charset="0"/>
          <a:ea typeface="微軟正黑體" pitchFamily="34" charset="-120"/>
        </a:defRPr>
      </a:lvl7pPr>
      <a:lvl8pPr marL="1371600" algn="l" rtl="0" fontAlgn="base">
        <a:spcBef>
          <a:spcPct val="0"/>
        </a:spcBef>
        <a:spcAft>
          <a:spcPct val="0"/>
        </a:spcAft>
        <a:defRPr kumimoji="1" sz="2600" b="1" i="1">
          <a:solidFill>
            <a:srgbClr val="1762B5"/>
          </a:solidFill>
          <a:latin typeface="Trebuchet MS" pitchFamily="34" charset="0"/>
          <a:ea typeface="微軟正黑體" pitchFamily="34" charset="-120"/>
        </a:defRPr>
      </a:lvl8pPr>
      <a:lvl9pPr marL="1828800" algn="l" rtl="0" fontAlgn="base">
        <a:spcBef>
          <a:spcPct val="0"/>
        </a:spcBef>
        <a:spcAft>
          <a:spcPct val="0"/>
        </a:spcAft>
        <a:defRPr kumimoji="1" sz="2600" b="1" i="1">
          <a:solidFill>
            <a:srgbClr val="1762B5"/>
          </a:solidFill>
          <a:latin typeface="Trebuchet MS" pitchFamily="34" charset="0"/>
          <a:ea typeface="微軟正黑體" pitchFamily="34" charset="-120"/>
        </a:defRPr>
      </a:lvl9pPr>
    </p:titleStyle>
    <p:bodyStyle>
      <a:lvl1pPr marL="342900" indent="-342900" algn="l" rtl="0" eaLnBrk="0" fontAlgn="base" hangingPunct="0">
        <a:spcBef>
          <a:spcPct val="20000"/>
        </a:spcBef>
        <a:spcAft>
          <a:spcPct val="0"/>
        </a:spcAft>
        <a:buChar char="•"/>
        <a:defRPr kumimoji="1"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a:solidFill>
            <a:schemeClr val="tx1"/>
          </a:solidFill>
          <a:latin typeface="+mn-lt"/>
          <a:ea typeface="+mn-ea"/>
        </a:defRPr>
      </a:lvl2pPr>
      <a:lvl3pPr marL="1143000" indent="-228600" algn="l" rtl="0" eaLnBrk="0" fontAlgn="base" hangingPunct="0">
        <a:spcBef>
          <a:spcPct val="20000"/>
        </a:spcBef>
        <a:spcAft>
          <a:spcPct val="0"/>
        </a:spcAft>
        <a:buChar char="•"/>
        <a:defRPr kumimoji="1" sz="1600">
          <a:solidFill>
            <a:schemeClr val="tx1"/>
          </a:solidFill>
          <a:latin typeface="+mn-lt"/>
          <a:ea typeface="+mn-ea"/>
        </a:defRPr>
      </a:lvl3pPr>
      <a:lvl4pPr marL="1600200" indent="-228600" algn="l" rtl="0" eaLnBrk="0" fontAlgn="base" hangingPunct="0">
        <a:spcBef>
          <a:spcPct val="20000"/>
        </a:spcBef>
        <a:spcAft>
          <a:spcPct val="0"/>
        </a:spcAft>
        <a:buChar char="–"/>
        <a:defRPr kumimoji="1" sz="1400">
          <a:solidFill>
            <a:schemeClr val="tx1"/>
          </a:solidFill>
          <a:latin typeface="+mn-lt"/>
          <a:ea typeface="+mn-ea"/>
        </a:defRPr>
      </a:lvl4pPr>
      <a:lvl5pPr marL="2057400" indent="-228600" algn="l" rtl="0" eaLnBrk="0" fontAlgn="base" hangingPunct="0">
        <a:spcBef>
          <a:spcPct val="20000"/>
        </a:spcBef>
        <a:spcAft>
          <a:spcPct val="0"/>
        </a:spcAft>
        <a:buChar char="»"/>
        <a:defRPr kumimoji="1" sz="1200">
          <a:solidFill>
            <a:schemeClr val="tx1"/>
          </a:solidFill>
          <a:latin typeface="+mn-lt"/>
          <a:ea typeface="+mn-ea"/>
        </a:defRPr>
      </a:lvl5pPr>
      <a:lvl6pPr marL="2514600" indent="-228600" algn="l" rtl="0" fontAlgn="base">
        <a:spcBef>
          <a:spcPct val="20000"/>
        </a:spcBef>
        <a:spcAft>
          <a:spcPct val="0"/>
        </a:spcAft>
        <a:buChar char="»"/>
        <a:defRPr kumimoji="1" sz="1200">
          <a:solidFill>
            <a:schemeClr val="tx1"/>
          </a:solidFill>
          <a:latin typeface="+mn-lt"/>
          <a:ea typeface="+mn-ea"/>
        </a:defRPr>
      </a:lvl6pPr>
      <a:lvl7pPr marL="2971800" indent="-228600" algn="l" rtl="0" fontAlgn="base">
        <a:spcBef>
          <a:spcPct val="20000"/>
        </a:spcBef>
        <a:spcAft>
          <a:spcPct val="0"/>
        </a:spcAft>
        <a:buChar char="»"/>
        <a:defRPr kumimoji="1" sz="1200">
          <a:solidFill>
            <a:schemeClr val="tx1"/>
          </a:solidFill>
          <a:latin typeface="+mn-lt"/>
          <a:ea typeface="+mn-ea"/>
        </a:defRPr>
      </a:lvl7pPr>
      <a:lvl8pPr marL="3429000" indent="-228600" algn="l" rtl="0" fontAlgn="base">
        <a:spcBef>
          <a:spcPct val="20000"/>
        </a:spcBef>
        <a:spcAft>
          <a:spcPct val="0"/>
        </a:spcAft>
        <a:buChar char="»"/>
        <a:defRPr kumimoji="1" sz="1200">
          <a:solidFill>
            <a:schemeClr val="tx1"/>
          </a:solidFill>
          <a:latin typeface="+mn-lt"/>
          <a:ea typeface="+mn-ea"/>
        </a:defRPr>
      </a:lvl8pPr>
      <a:lvl9pPr marL="3886200" indent="-228600" algn="l" rtl="0" fontAlgn="base">
        <a:spcBef>
          <a:spcPct val="20000"/>
        </a:spcBef>
        <a:spcAft>
          <a:spcPct val="0"/>
        </a:spcAft>
        <a:buChar char="»"/>
        <a:defRPr kumimoji="1" sz="12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7489825" cy="490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TW" altLang="zh-TW" smtClean="0"/>
          </a:p>
        </p:txBody>
      </p:sp>
      <p:sp>
        <p:nvSpPr>
          <p:cNvPr id="1027" name="Rectangle 3"/>
          <p:cNvSpPr>
            <a:spLocks noGrp="1" noChangeArrowheads="1"/>
          </p:cNvSpPr>
          <p:nvPr>
            <p:ph type="body" idx="1"/>
          </p:nvPr>
        </p:nvSpPr>
        <p:spPr bwMode="auto">
          <a:xfrm>
            <a:off x="323850" y="1341438"/>
            <a:ext cx="8496300"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7596188" y="6545263"/>
            <a:ext cx="115252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2"/>
                </a:solidFill>
                <a:latin typeface="+mn-lt"/>
                <a:ea typeface="新細明體" charset="-120"/>
              </a:defRPr>
            </a:lvl1pPr>
          </a:lstStyle>
          <a:p>
            <a:pPr>
              <a:defRPr/>
            </a:pPr>
            <a:fld id="{CF63E488-49B9-439F-AFBF-85739A0DFC0C}" type="datetime1">
              <a:rPr lang="zh-TW" altLang="en-US">
                <a:solidFill>
                  <a:srgbClr val="808080"/>
                </a:solidFill>
              </a:rPr>
              <a:pPr>
                <a:defRPr/>
              </a:pPr>
              <a:t>2017/3/9</a:t>
            </a:fld>
            <a:endParaRPr lang="en-US" altLang="zh-TW">
              <a:solidFill>
                <a:srgbClr val="808080"/>
              </a:solidFill>
            </a:endParaRPr>
          </a:p>
        </p:txBody>
      </p:sp>
      <p:sp>
        <p:nvSpPr>
          <p:cNvPr id="1030" name="Rectangle 6"/>
          <p:cNvSpPr>
            <a:spLocks noGrp="1" noChangeArrowheads="1"/>
          </p:cNvSpPr>
          <p:nvPr>
            <p:ph type="sldNum" sz="quarter" idx="4"/>
          </p:nvPr>
        </p:nvSpPr>
        <p:spPr bwMode="auto">
          <a:xfrm>
            <a:off x="0" y="6513513"/>
            <a:ext cx="936625" cy="288925"/>
          </a:xfrm>
          <a:prstGeom prst="rect">
            <a:avLst/>
          </a:prstGeom>
          <a:noFill/>
          <a:ln w="9525" algn="ctr">
            <a:noFill/>
            <a:miter lim="800000"/>
            <a:headEnd/>
            <a:tailEnd/>
          </a:ln>
          <a:effectLst/>
        </p:spPr>
        <p:txBody>
          <a:bodyPr vert="horz" wrap="square" lIns="91440" tIns="46800" rIns="91440" bIns="45720" numCol="1" anchor="t" anchorCtr="0" compatLnSpc="1">
            <a:prstTxWarp prst="textNoShape">
              <a:avLst/>
            </a:prstTxWarp>
          </a:bodyPr>
          <a:lstStyle>
            <a:lvl1pPr>
              <a:defRPr sz="1300" b="1">
                <a:solidFill>
                  <a:srgbClr val="024BAA"/>
                </a:solidFill>
                <a:latin typeface="+mn-lt"/>
                <a:ea typeface="新細明體" charset="-120"/>
              </a:defRPr>
            </a:lvl1pPr>
          </a:lstStyle>
          <a:p>
            <a:pPr>
              <a:defRPr/>
            </a:pPr>
            <a:fld id="{AA313BD2-7E57-4326-853C-63B904D437E2}" type="slidenum">
              <a:rPr lang="en-US" altLang="zh-TW"/>
              <a:pPr>
                <a:defRPr/>
              </a:pPr>
              <a:t>‹#›</a:t>
            </a:fld>
            <a:endParaRPr lang="en-US" altLang="zh-TW"/>
          </a:p>
        </p:txBody>
      </p:sp>
      <p:sp>
        <p:nvSpPr>
          <p:cNvPr id="6"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p:hf hdr="0"/>
  <p:txStyles>
    <p:titleStyle>
      <a:lvl1pPr algn="l" rtl="0" eaLnBrk="0" fontAlgn="base" hangingPunct="0">
        <a:spcBef>
          <a:spcPct val="0"/>
        </a:spcBef>
        <a:spcAft>
          <a:spcPct val="0"/>
        </a:spcAft>
        <a:defRPr kumimoji="1" sz="2600" b="1" i="1">
          <a:solidFill>
            <a:srgbClr val="1762B5"/>
          </a:solidFill>
          <a:latin typeface="+mj-lt"/>
          <a:ea typeface="+mj-ea"/>
          <a:cs typeface="+mj-cs"/>
        </a:defRPr>
      </a:lvl1pPr>
      <a:lvl2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2pPr>
      <a:lvl3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3pPr>
      <a:lvl4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4pPr>
      <a:lvl5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5pPr>
      <a:lvl6pPr marL="457200" algn="l" rtl="0" fontAlgn="base">
        <a:spcBef>
          <a:spcPct val="0"/>
        </a:spcBef>
        <a:spcAft>
          <a:spcPct val="0"/>
        </a:spcAft>
        <a:defRPr kumimoji="1" sz="2600" b="1" i="1">
          <a:solidFill>
            <a:srgbClr val="1762B5"/>
          </a:solidFill>
          <a:latin typeface="Trebuchet MS" pitchFamily="34" charset="0"/>
          <a:ea typeface="微軟正黑體" pitchFamily="34" charset="-120"/>
        </a:defRPr>
      </a:lvl6pPr>
      <a:lvl7pPr marL="914400" algn="l" rtl="0" fontAlgn="base">
        <a:spcBef>
          <a:spcPct val="0"/>
        </a:spcBef>
        <a:spcAft>
          <a:spcPct val="0"/>
        </a:spcAft>
        <a:defRPr kumimoji="1" sz="2600" b="1" i="1">
          <a:solidFill>
            <a:srgbClr val="1762B5"/>
          </a:solidFill>
          <a:latin typeface="Trebuchet MS" pitchFamily="34" charset="0"/>
          <a:ea typeface="微軟正黑體" pitchFamily="34" charset="-120"/>
        </a:defRPr>
      </a:lvl7pPr>
      <a:lvl8pPr marL="1371600" algn="l" rtl="0" fontAlgn="base">
        <a:spcBef>
          <a:spcPct val="0"/>
        </a:spcBef>
        <a:spcAft>
          <a:spcPct val="0"/>
        </a:spcAft>
        <a:defRPr kumimoji="1" sz="2600" b="1" i="1">
          <a:solidFill>
            <a:srgbClr val="1762B5"/>
          </a:solidFill>
          <a:latin typeface="Trebuchet MS" pitchFamily="34" charset="0"/>
          <a:ea typeface="微軟正黑體" pitchFamily="34" charset="-120"/>
        </a:defRPr>
      </a:lvl8pPr>
      <a:lvl9pPr marL="1828800" algn="l" rtl="0" fontAlgn="base">
        <a:spcBef>
          <a:spcPct val="0"/>
        </a:spcBef>
        <a:spcAft>
          <a:spcPct val="0"/>
        </a:spcAft>
        <a:defRPr kumimoji="1" sz="2600" b="1" i="1">
          <a:solidFill>
            <a:srgbClr val="1762B5"/>
          </a:solidFill>
          <a:latin typeface="Trebuchet MS" pitchFamily="34" charset="0"/>
          <a:ea typeface="微軟正黑體" pitchFamily="34" charset="-120"/>
        </a:defRPr>
      </a:lvl9pPr>
    </p:titleStyle>
    <p:bodyStyle>
      <a:lvl1pPr marL="342900" indent="-342900" algn="l" rtl="0" eaLnBrk="0" fontAlgn="base" hangingPunct="0">
        <a:spcBef>
          <a:spcPct val="20000"/>
        </a:spcBef>
        <a:spcAft>
          <a:spcPct val="0"/>
        </a:spcAft>
        <a:buChar char="•"/>
        <a:defRPr kumimoji="1"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1600">
          <a:solidFill>
            <a:schemeClr val="tx1"/>
          </a:solidFill>
          <a:latin typeface="+mn-lt"/>
          <a:ea typeface="+mn-ea"/>
        </a:defRPr>
      </a:lvl3pPr>
      <a:lvl4pPr marL="1600200" indent="-228600" algn="l" rtl="0" eaLnBrk="0" fontAlgn="base" hangingPunct="0">
        <a:spcBef>
          <a:spcPct val="20000"/>
        </a:spcBef>
        <a:spcAft>
          <a:spcPct val="0"/>
        </a:spcAft>
        <a:buChar char="–"/>
        <a:defRPr kumimoji="1" sz="1400">
          <a:solidFill>
            <a:schemeClr val="tx1"/>
          </a:solidFill>
          <a:latin typeface="+mn-lt"/>
          <a:ea typeface="+mn-ea"/>
        </a:defRPr>
      </a:lvl4pPr>
      <a:lvl5pPr marL="2057400" indent="-228600" algn="l" rtl="0" eaLnBrk="0" fontAlgn="base" hangingPunct="0">
        <a:spcBef>
          <a:spcPct val="20000"/>
        </a:spcBef>
        <a:spcAft>
          <a:spcPct val="0"/>
        </a:spcAft>
        <a:buChar char="»"/>
        <a:defRPr kumimoji="1" sz="1200">
          <a:solidFill>
            <a:schemeClr val="tx1"/>
          </a:solidFill>
          <a:latin typeface="+mn-lt"/>
          <a:ea typeface="+mn-ea"/>
        </a:defRPr>
      </a:lvl5pPr>
      <a:lvl6pPr marL="2514600" indent="-228600" algn="l" rtl="0" fontAlgn="base">
        <a:spcBef>
          <a:spcPct val="20000"/>
        </a:spcBef>
        <a:spcAft>
          <a:spcPct val="0"/>
        </a:spcAft>
        <a:buChar char="»"/>
        <a:defRPr kumimoji="1" sz="1200">
          <a:solidFill>
            <a:schemeClr val="tx1"/>
          </a:solidFill>
          <a:latin typeface="+mn-lt"/>
          <a:ea typeface="+mn-ea"/>
        </a:defRPr>
      </a:lvl6pPr>
      <a:lvl7pPr marL="2971800" indent="-228600" algn="l" rtl="0" fontAlgn="base">
        <a:spcBef>
          <a:spcPct val="20000"/>
        </a:spcBef>
        <a:spcAft>
          <a:spcPct val="0"/>
        </a:spcAft>
        <a:buChar char="»"/>
        <a:defRPr kumimoji="1" sz="1200">
          <a:solidFill>
            <a:schemeClr val="tx1"/>
          </a:solidFill>
          <a:latin typeface="+mn-lt"/>
          <a:ea typeface="+mn-ea"/>
        </a:defRPr>
      </a:lvl7pPr>
      <a:lvl8pPr marL="3429000" indent="-228600" algn="l" rtl="0" fontAlgn="base">
        <a:spcBef>
          <a:spcPct val="20000"/>
        </a:spcBef>
        <a:spcAft>
          <a:spcPct val="0"/>
        </a:spcAft>
        <a:buChar char="»"/>
        <a:defRPr kumimoji="1" sz="1200">
          <a:solidFill>
            <a:schemeClr val="tx1"/>
          </a:solidFill>
          <a:latin typeface="+mn-lt"/>
          <a:ea typeface="+mn-ea"/>
        </a:defRPr>
      </a:lvl8pPr>
      <a:lvl9pPr marL="3886200" indent="-228600" algn="l" rtl="0" fontAlgn="base">
        <a:spcBef>
          <a:spcPct val="20000"/>
        </a:spcBef>
        <a:spcAft>
          <a:spcPct val="0"/>
        </a:spcAft>
        <a:buChar char="»"/>
        <a:defRPr kumimoji="1" sz="12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7489825" cy="490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TW" altLang="zh-TW" smtClean="0"/>
          </a:p>
        </p:txBody>
      </p:sp>
      <p:sp>
        <p:nvSpPr>
          <p:cNvPr id="1027" name="Rectangle 3"/>
          <p:cNvSpPr>
            <a:spLocks noGrp="1" noChangeArrowheads="1"/>
          </p:cNvSpPr>
          <p:nvPr>
            <p:ph type="body" idx="1"/>
          </p:nvPr>
        </p:nvSpPr>
        <p:spPr bwMode="auto">
          <a:xfrm>
            <a:off x="323850" y="1341438"/>
            <a:ext cx="8496300"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7596188" y="6545263"/>
            <a:ext cx="115252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2"/>
                </a:solidFill>
                <a:latin typeface="+mn-lt"/>
                <a:ea typeface="新細明體" charset="-120"/>
              </a:defRPr>
            </a:lvl1pPr>
          </a:lstStyle>
          <a:p>
            <a:pPr>
              <a:defRPr/>
            </a:pPr>
            <a:fld id="{CF63E488-49B9-439F-AFBF-85739A0DFC0C}" type="datetime1">
              <a:rPr lang="zh-TW" altLang="en-US">
                <a:solidFill>
                  <a:srgbClr val="808080"/>
                </a:solidFill>
              </a:rPr>
              <a:pPr>
                <a:defRPr/>
              </a:pPr>
              <a:t>2017/3/9</a:t>
            </a:fld>
            <a:endParaRPr lang="en-US" altLang="zh-TW">
              <a:solidFill>
                <a:srgbClr val="808080"/>
              </a:solidFill>
            </a:endParaRPr>
          </a:p>
        </p:txBody>
      </p:sp>
      <p:sp>
        <p:nvSpPr>
          <p:cNvPr id="1030" name="Rectangle 6"/>
          <p:cNvSpPr>
            <a:spLocks noGrp="1" noChangeArrowheads="1"/>
          </p:cNvSpPr>
          <p:nvPr>
            <p:ph type="sldNum" sz="quarter" idx="4"/>
          </p:nvPr>
        </p:nvSpPr>
        <p:spPr bwMode="auto">
          <a:xfrm>
            <a:off x="0" y="6513513"/>
            <a:ext cx="936625" cy="288925"/>
          </a:xfrm>
          <a:prstGeom prst="rect">
            <a:avLst/>
          </a:prstGeom>
          <a:noFill/>
          <a:ln w="9525" algn="ctr">
            <a:noFill/>
            <a:miter lim="800000"/>
            <a:headEnd/>
            <a:tailEnd/>
          </a:ln>
          <a:effectLst/>
        </p:spPr>
        <p:txBody>
          <a:bodyPr vert="horz" wrap="square" lIns="91440" tIns="46800" rIns="91440" bIns="45720" numCol="1" anchor="t" anchorCtr="0" compatLnSpc="1">
            <a:prstTxWarp prst="textNoShape">
              <a:avLst/>
            </a:prstTxWarp>
          </a:bodyPr>
          <a:lstStyle>
            <a:lvl1pPr>
              <a:defRPr sz="1300" b="1">
                <a:solidFill>
                  <a:srgbClr val="024BAA"/>
                </a:solidFill>
                <a:latin typeface="+mn-lt"/>
                <a:ea typeface="新細明體" charset="-120"/>
              </a:defRPr>
            </a:lvl1pPr>
          </a:lstStyle>
          <a:p>
            <a:pPr>
              <a:defRPr/>
            </a:pPr>
            <a:fld id="{AA313BD2-7E57-4326-853C-63B904D437E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p:txStyles>
    <p:titleStyle>
      <a:lvl1pPr algn="l" rtl="0" eaLnBrk="0" fontAlgn="base" hangingPunct="0">
        <a:spcBef>
          <a:spcPct val="0"/>
        </a:spcBef>
        <a:spcAft>
          <a:spcPct val="0"/>
        </a:spcAft>
        <a:defRPr kumimoji="1" sz="2600" b="1" i="1">
          <a:solidFill>
            <a:srgbClr val="1762B5"/>
          </a:solidFill>
          <a:latin typeface="+mj-lt"/>
          <a:ea typeface="+mj-ea"/>
          <a:cs typeface="+mj-cs"/>
        </a:defRPr>
      </a:lvl1pPr>
      <a:lvl2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2pPr>
      <a:lvl3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3pPr>
      <a:lvl4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4pPr>
      <a:lvl5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5pPr>
      <a:lvl6pPr marL="457200" algn="l" rtl="0" fontAlgn="base">
        <a:spcBef>
          <a:spcPct val="0"/>
        </a:spcBef>
        <a:spcAft>
          <a:spcPct val="0"/>
        </a:spcAft>
        <a:defRPr kumimoji="1" sz="2600" b="1" i="1">
          <a:solidFill>
            <a:srgbClr val="1762B5"/>
          </a:solidFill>
          <a:latin typeface="Trebuchet MS" pitchFamily="34" charset="0"/>
          <a:ea typeface="微軟正黑體" pitchFamily="34" charset="-120"/>
        </a:defRPr>
      </a:lvl6pPr>
      <a:lvl7pPr marL="914400" algn="l" rtl="0" fontAlgn="base">
        <a:spcBef>
          <a:spcPct val="0"/>
        </a:spcBef>
        <a:spcAft>
          <a:spcPct val="0"/>
        </a:spcAft>
        <a:defRPr kumimoji="1" sz="2600" b="1" i="1">
          <a:solidFill>
            <a:srgbClr val="1762B5"/>
          </a:solidFill>
          <a:latin typeface="Trebuchet MS" pitchFamily="34" charset="0"/>
          <a:ea typeface="微軟正黑體" pitchFamily="34" charset="-120"/>
        </a:defRPr>
      </a:lvl7pPr>
      <a:lvl8pPr marL="1371600" algn="l" rtl="0" fontAlgn="base">
        <a:spcBef>
          <a:spcPct val="0"/>
        </a:spcBef>
        <a:spcAft>
          <a:spcPct val="0"/>
        </a:spcAft>
        <a:defRPr kumimoji="1" sz="2600" b="1" i="1">
          <a:solidFill>
            <a:srgbClr val="1762B5"/>
          </a:solidFill>
          <a:latin typeface="Trebuchet MS" pitchFamily="34" charset="0"/>
          <a:ea typeface="微軟正黑體" pitchFamily="34" charset="-120"/>
        </a:defRPr>
      </a:lvl8pPr>
      <a:lvl9pPr marL="1828800" algn="l" rtl="0" fontAlgn="base">
        <a:spcBef>
          <a:spcPct val="0"/>
        </a:spcBef>
        <a:spcAft>
          <a:spcPct val="0"/>
        </a:spcAft>
        <a:defRPr kumimoji="1" sz="2600" b="1" i="1">
          <a:solidFill>
            <a:srgbClr val="1762B5"/>
          </a:solidFill>
          <a:latin typeface="Trebuchet MS" pitchFamily="34" charset="0"/>
          <a:ea typeface="微軟正黑體" pitchFamily="34" charset="-120"/>
        </a:defRPr>
      </a:lvl9pPr>
    </p:titleStyle>
    <p:bodyStyle>
      <a:lvl1pPr marL="342900" indent="-342900" algn="l" rtl="0" eaLnBrk="0" fontAlgn="base" hangingPunct="0">
        <a:spcBef>
          <a:spcPct val="20000"/>
        </a:spcBef>
        <a:spcAft>
          <a:spcPct val="0"/>
        </a:spcAft>
        <a:buChar char="•"/>
        <a:defRPr kumimoji="1"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1600">
          <a:solidFill>
            <a:schemeClr val="tx1"/>
          </a:solidFill>
          <a:latin typeface="+mn-lt"/>
          <a:ea typeface="+mn-ea"/>
        </a:defRPr>
      </a:lvl3pPr>
      <a:lvl4pPr marL="1600200" indent="-228600" algn="l" rtl="0" eaLnBrk="0" fontAlgn="base" hangingPunct="0">
        <a:spcBef>
          <a:spcPct val="20000"/>
        </a:spcBef>
        <a:spcAft>
          <a:spcPct val="0"/>
        </a:spcAft>
        <a:buChar char="–"/>
        <a:defRPr kumimoji="1" sz="1400">
          <a:solidFill>
            <a:schemeClr val="tx1"/>
          </a:solidFill>
          <a:latin typeface="+mn-lt"/>
          <a:ea typeface="+mn-ea"/>
        </a:defRPr>
      </a:lvl4pPr>
      <a:lvl5pPr marL="2057400" indent="-228600" algn="l" rtl="0" eaLnBrk="0" fontAlgn="base" hangingPunct="0">
        <a:spcBef>
          <a:spcPct val="20000"/>
        </a:spcBef>
        <a:spcAft>
          <a:spcPct val="0"/>
        </a:spcAft>
        <a:buChar char="»"/>
        <a:defRPr kumimoji="1" sz="1200">
          <a:solidFill>
            <a:schemeClr val="tx1"/>
          </a:solidFill>
          <a:latin typeface="+mn-lt"/>
          <a:ea typeface="+mn-ea"/>
        </a:defRPr>
      </a:lvl5pPr>
      <a:lvl6pPr marL="2514600" indent="-228600" algn="l" rtl="0" fontAlgn="base">
        <a:spcBef>
          <a:spcPct val="20000"/>
        </a:spcBef>
        <a:spcAft>
          <a:spcPct val="0"/>
        </a:spcAft>
        <a:buChar char="»"/>
        <a:defRPr kumimoji="1" sz="1200">
          <a:solidFill>
            <a:schemeClr val="tx1"/>
          </a:solidFill>
          <a:latin typeface="+mn-lt"/>
          <a:ea typeface="+mn-ea"/>
        </a:defRPr>
      </a:lvl6pPr>
      <a:lvl7pPr marL="2971800" indent="-228600" algn="l" rtl="0" fontAlgn="base">
        <a:spcBef>
          <a:spcPct val="20000"/>
        </a:spcBef>
        <a:spcAft>
          <a:spcPct val="0"/>
        </a:spcAft>
        <a:buChar char="»"/>
        <a:defRPr kumimoji="1" sz="1200">
          <a:solidFill>
            <a:schemeClr val="tx1"/>
          </a:solidFill>
          <a:latin typeface="+mn-lt"/>
          <a:ea typeface="+mn-ea"/>
        </a:defRPr>
      </a:lvl7pPr>
      <a:lvl8pPr marL="3429000" indent="-228600" algn="l" rtl="0" fontAlgn="base">
        <a:spcBef>
          <a:spcPct val="20000"/>
        </a:spcBef>
        <a:spcAft>
          <a:spcPct val="0"/>
        </a:spcAft>
        <a:buChar char="»"/>
        <a:defRPr kumimoji="1" sz="1200">
          <a:solidFill>
            <a:schemeClr val="tx1"/>
          </a:solidFill>
          <a:latin typeface="+mn-lt"/>
          <a:ea typeface="+mn-ea"/>
        </a:defRPr>
      </a:lvl8pPr>
      <a:lvl9pPr marL="3886200" indent="-228600" algn="l" rtl="0" fontAlgn="base">
        <a:spcBef>
          <a:spcPct val="20000"/>
        </a:spcBef>
        <a:spcAft>
          <a:spcPct val="0"/>
        </a:spcAft>
        <a:buChar char="»"/>
        <a:defRPr kumimoji="1" sz="12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13.jpeg"/><Relationship Id="rId2" Type="http://schemas.openxmlformats.org/officeDocument/2006/relationships/image" Target="../media/image32.jpeg"/><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xml"/><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8" name="標題 1"/>
          <p:cNvSpPr txBox="1">
            <a:spLocks/>
          </p:cNvSpPr>
          <p:nvPr/>
        </p:nvSpPr>
        <p:spPr>
          <a:xfrm>
            <a:off x="285750" y="6500813"/>
            <a:ext cx="8786813" cy="285750"/>
          </a:xfrm>
          <a:prstGeom prst="rect">
            <a:avLst/>
          </a:prstGeom>
        </p:spPr>
        <p:txBody>
          <a:bodyPr/>
          <a:lstStyle>
            <a:lvl1pPr>
              <a:defRPr sz="2800" i="0">
                <a:solidFill>
                  <a:schemeClr val="bg1"/>
                </a:solidFill>
              </a:defRPr>
            </a:lvl1pPr>
          </a:lstStyle>
          <a:p>
            <a:pPr eaLnBrk="0" hangingPunct="0">
              <a:defRPr/>
            </a:pPr>
            <a:r>
              <a:rPr lang="zh-TW" altLang="en-US" sz="600" kern="0" dirty="0" smtClean="0">
                <a:solidFill>
                  <a:srgbClr val="39C6FF"/>
                </a:solidFill>
                <a:latin typeface="微軟正黑體"/>
                <a:ea typeface="微軟正黑體"/>
                <a:cs typeface="Arial Unicode MS" pitchFamily="34" charset="-120"/>
              </a:rPr>
              <a:t>本文件未經許可不得任意轉載、披露。 </a:t>
            </a:r>
            <a:endParaRPr lang="en-US" altLang="zh-TW" sz="600" kern="0" dirty="0" smtClean="0">
              <a:solidFill>
                <a:srgbClr val="39C6FF"/>
              </a:solidFill>
              <a:latin typeface="微軟正黑體"/>
              <a:ea typeface="微軟正黑體"/>
              <a:cs typeface="Arial Unicode MS" pitchFamily="34" charset="-120"/>
            </a:endParaRPr>
          </a:p>
          <a:p>
            <a:pPr eaLnBrk="0" hangingPunct="0">
              <a:defRPr/>
            </a:pPr>
            <a:r>
              <a:rPr lang="en-US" altLang="zh-TW" sz="600" kern="0" dirty="0" smtClean="0">
                <a:solidFill>
                  <a:srgbClr val="39C6FF"/>
                </a:solidFill>
                <a:ea typeface="Arial Unicode MS" pitchFamily="34" charset="-120"/>
                <a:cs typeface="Arial" pitchFamily="34" charset="0"/>
              </a:rPr>
              <a:t>This file contains information that is for sole use of the intended recipient and may be confidential or privileged. ANY UNAUTHORIZED REVIEW, COPYING, DISCLOSURE, USE OR DISTRIBUTION IS STRICTLY PROHIBITED. </a:t>
            </a:r>
          </a:p>
        </p:txBody>
      </p:sp>
      <p:sp>
        <p:nvSpPr>
          <p:cNvPr id="5" name="Rectangle 2"/>
          <p:cNvSpPr>
            <a:spLocks noGrp="1" noChangeArrowheads="1"/>
          </p:cNvSpPr>
          <p:nvPr>
            <p:ph type="ctrTitle"/>
          </p:nvPr>
        </p:nvSpPr>
        <p:spPr>
          <a:xfrm>
            <a:off x="755576" y="2276872"/>
            <a:ext cx="7704856" cy="1440160"/>
          </a:xfrm>
        </p:spPr>
        <p:txBody>
          <a:bodyPr/>
          <a:lstStyle/>
          <a:p>
            <a:pPr>
              <a:spcBef>
                <a:spcPct val="50000"/>
              </a:spcBef>
              <a:defRPr/>
            </a:pPr>
            <a:r>
              <a:rPr lang="en-US" altLang="zh-TW" dirty="0" smtClean="0"/>
              <a:t> </a:t>
            </a:r>
            <a:r>
              <a:rPr lang="en-US" altLang="zh-TW" sz="3200" dirty="0" smtClean="0">
                <a:latin typeface="Myriad Web" pitchFamily="34" charset="0"/>
              </a:rPr>
              <a:t>UH3231 Product Guide </a:t>
            </a:r>
            <a:br>
              <a:rPr lang="en-US" altLang="zh-TW" sz="3200" dirty="0" smtClean="0">
                <a:latin typeface="Myriad Web" pitchFamily="34" charset="0"/>
              </a:rPr>
            </a:br>
            <a:r>
              <a:rPr lang="en-US" altLang="zh-TW" sz="3200" dirty="0" smtClean="0">
                <a:latin typeface="Myriad Web" pitchFamily="34" charset="0"/>
              </a:rPr>
              <a:t>USB-C Dual-View Mini Dock</a:t>
            </a:r>
          </a:p>
        </p:txBody>
      </p:sp>
      <p:sp>
        <p:nvSpPr>
          <p:cNvPr id="4" name="文字方塊 3"/>
          <p:cNvSpPr txBox="1"/>
          <p:nvPr/>
        </p:nvSpPr>
        <p:spPr>
          <a:xfrm>
            <a:off x="2771800" y="5229200"/>
            <a:ext cx="5472608" cy="569387"/>
          </a:xfrm>
          <a:prstGeom prst="rect">
            <a:avLst/>
          </a:prstGeom>
          <a:noFill/>
          <a:ln w="9525">
            <a:noFill/>
            <a:miter lim="800000"/>
            <a:headEnd/>
            <a:tailEnd/>
          </a:ln>
          <a:effectLst>
            <a:outerShdw dist="29783" dir="1514402" algn="ctr" rotWithShape="0">
              <a:srgbClr val="132164">
                <a:alpha val="10001"/>
              </a:srgbClr>
            </a:outerShdw>
          </a:effectLst>
        </p:spPr>
        <p:txBody>
          <a:bodyPr vert="horz" wrap="square" lIns="91440" tIns="45720" rIns="91440" bIns="45720" numCol="1" anchor="ctr" anchorCtr="0" compatLnSpc="1">
            <a:prstTxWarp prst="textNoShape">
              <a:avLst/>
            </a:prstTxWarp>
          </a:bodyPr>
          <a:lstStyle/>
          <a:p>
            <a:pPr algn="r" fontAlgn="base">
              <a:spcBef>
                <a:spcPct val="0"/>
              </a:spcBef>
              <a:spcAft>
                <a:spcPct val="0"/>
              </a:spcAft>
              <a:defRPr/>
            </a:pPr>
            <a:r>
              <a:rPr kumimoji="1" lang="en-US" altLang="zh-TW" sz="2000" dirty="0" smtClean="0">
                <a:solidFill>
                  <a:srgbClr val="FFFFFF"/>
                </a:solidFill>
                <a:latin typeface="Myriad Web"/>
              </a:rPr>
              <a:t>SOHO Solution Dept.</a:t>
            </a:r>
            <a:endParaRPr kumimoji="1" lang="zh-TW" altLang="en-US" sz="2000" dirty="0" smtClean="0">
              <a:solidFill>
                <a:srgbClr val="FFFFFF"/>
              </a:solidFill>
              <a:latin typeface="Myriad Web"/>
            </a:endParaRPr>
          </a:p>
        </p:txBody>
      </p:sp>
      <p:sp>
        <p:nvSpPr>
          <p:cNvPr id="6" name="Rectangle 3"/>
          <p:cNvSpPr>
            <a:spLocks noGrp="1" noChangeArrowheads="1"/>
          </p:cNvSpPr>
          <p:nvPr>
            <p:ph type="subTitle" idx="4294967295"/>
          </p:nvPr>
        </p:nvSpPr>
        <p:spPr>
          <a:xfrm>
            <a:off x="4427984" y="4437112"/>
            <a:ext cx="4031680" cy="435595"/>
          </a:xfrm>
        </p:spPr>
        <p:txBody>
          <a:bodyPr/>
          <a:lstStyle/>
          <a:p>
            <a:pPr marL="0" indent="0" algn="r">
              <a:spcBef>
                <a:spcPct val="0"/>
              </a:spcBef>
              <a:buFontTx/>
              <a:buNone/>
            </a:pPr>
            <a:r>
              <a:rPr lang="en-US" altLang="zh-TW" sz="2000" b="1" dirty="0" smtClean="0">
                <a:solidFill>
                  <a:srgbClr val="39C6FF"/>
                </a:solidFill>
                <a:latin typeface="Myriad Web" pitchFamily="34" charset="0"/>
              </a:rPr>
              <a:t>Product Manager: Ethan Yu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323528" y="1412776"/>
          <a:ext cx="8424936" cy="5023621"/>
        </p:xfrm>
        <a:graphic>
          <a:graphicData uri="http://schemas.openxmlformats.org/drawingml/2006/table">
            <a:tbl>
              <a:tblPr/>
              <a:tblGrid>
                <a:gridCol w="950722"/>
                <a:gridCol w="950722"/>
                <a:gridCol w="1338916"/>
                <a:gridCol w="1139757"/>
                <a:gridCol w="1308515"/>
                <a:gridCol w="1368152"/>
                <a:gridCol w="1368152"/>
              </a:tblGrid>
              <a:tr h="175140">
                <a:tc>
                  <a:txBody>
                    <a:bodyPr/>
                    <a:lstStyle/>
                    <a:p>
                      <a:pPr algn="ctr" rtl="0" fontAlgn="ctr"/>
                      <a:r>
                        <a:rPr lang="en-US" sz="1000" b="1" i="0" u="none" strike="noStrike" dirty="0">
                          <a:solidFill>
                            <a:srgbClr val="000000"/>
                          </a:solidFill>
                          <a:latin typeface="Arial  "/>
                        </a:rPr>
                        <a:t>Brand</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latin typeface="Arial  "/>
                        </a:rPr>
                        <a:t>ATEN</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latin typeface="Arial  "/>
                        </a:rPr>
                        <a:t>Elxxom </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dirty="0" err="1">
                          <a:solidFill>
                            <a:srgbClr val="000000"/>
                          </a:solidFill>
                          <a:latin typeface="Arial  "/>
                        </a:rPr>
                        <a:t>Elxxom</a:t>
                      </a:r>
                      <a:r>
                        <a:rPr lang="en-US" sz="1000" b="1" i="0" u="none" strike="noStrike" dirty="0">
                          <a:solidFill>
                            <a:srgbClr val="000000"/>
                          </a:solidFill>
                          <a:latin typeface="Arial  "/>
                        </a:rPr>
                        <a:t> </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latin typeface="Arial  "/>
                        </a:rPr>
                        <a:t>HooToo</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latin typeface="Arial  "/>
                        </a:rPr>
                        <a:t>Stxxxxxh </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latin typeface="Arial  "/>
                        </a:rPr>
                        <a:t>Dxll </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436">
                <a:tc>
                  <a:txBody>
                    <a:bodyPr/>
                    <a:lstStyle/>
                    <a:p>
                      <a:pPr algn="ctr" rtl="0" fontAlgn="ctr"/>
                      <a:r>
                        <a:rPr lang="en-US" sz="1000" b="1" i="0" u="none" strike="noStrike" dirty="0">
                          <a:solidFill>
                            <a:srgbClr val="000000"/>
                          </a:solidFill>
                          <a:latin typeface="Arial  "/>
                        </a:rPr>
                        <a:t>Model Name</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latin typeface="Arial  "/>
                        </a:rPr>
                        <a:t>UH3231</a:t>
                      </a:r>
                      <a:endParaRPr lang="en-US" sz="1000" b="0" i="0" u="none" strike="noStrike" dirty="0">
                        <a:solidFill>
                          <a:srgbClr val="000000"/>
                        </a:solidFill>
                        <a:latin typeface="Arial  "/>
                      </a:endParaRP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U3HC-A412BBK</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U3HC-DC03BBK</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 HT-UC001</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DKT30CHV</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4W2HW</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750">
                <a:tc>
                  <a:txBody>
                    <a:bodyPr/>
                    <a:lstStyle/>
                    <a:p>
                      <a:pPr algn="ctr" rtl="0" fontAlgn="ctr"/>
                      <a:r>
                        <a:rPr lang="en-US" sz="1000" b="1" i="0" u="none" strike="noStrike" dirty="0">
                          <a:solidFill>
                            <a:srgbClr val="000000"/>
                          </a:solidFill>
                          <a:latin typeface="Arial  "/>
                        </a:rPr>
                        <a:t>Image</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dirty="0">
                          <a:solidFill>
                            <a:srgbClr val="000000"/>
                          </a:solidFill>
                          <a:latin typeface="Arial  "/>
                        </a:rPr>
                        <a:t>　</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dirty="0">
                          <a:solidFill>
                            <a:srgbClr val="000000"/>
                          </a:solidFill>
                          <a:latin typeface="Arial  "/>
                        </a:rPr>
                        <a:t>　</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dirty="0">
                          <a:solidFill>
                            <a:srgbClr val="000000"/>
                          </a:solidFill>
                          <a:latin typeface="Arial  "/>
                        </a:rPr>
                        <a:t>　</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dirty="0">
                          <a:solidFill>
                            <a:srgbClr val="000000"/>
                          </a:solidFill>
                          <a:latin typeface="Arial  "/>
                        </a:rPr>
                        <a:t>　</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latin typeface="Arial  "/>
                        </a:rPr>
                        <a:t>　</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latin typeface="Arial  "/>
                        </a:rPr>
                        <a:t>　</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140">
                <a:tc rowSpan="2">
                  <a:txBody>
                    <a:bodyPr/>
                    <a:lstStyle/>
                    <a:p>
                      <a:pPr algn="ctr" rtl="0" fontAlgn="ctr"/>
                      <a:r>
                        <a:rPr lang="en-US" sz="1000" b="1" i="0" u="none" strike="noStrike">
                          <a:solidFill>
                            <a:srgbClr val="000000"/>
                          </a:solidFill>
                          <a:latin typeface="Arial  "/>
                        </a:rPr>
                        <a:t>Interface </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USB-C</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USB-C</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USB-C</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USB-C</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USB-C</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USB-C</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140">
                <a:tc vMerge="1">
                  <a:txBody>
                    <a:bodyPr/>
                    <a:lstStyle/>
                    <a:p>
                      <a:endParaRPr lang="zh-TW" altLang="en-US"/>
                    </a:p>
                  </a:txBody>
                  <a:tcPr/>
                </a:tc>
                <a:tc>
                  <a:txBody>
                    <a:bodyPr/>
                    <a:lstStyle/>
                    <a:p>
                      <a:pPr algn="ctr" rtl="0" fontAlgn="ctr"/>
                      <a:r>
                        <a:rPr lang="en-US" sz="1000" b="0" i="0" u="none" strike="noStrike">
                          <a:solidFill>
                            <a:srgbClr val="000000"/>
                          </a:solidFill>
                          <a:latin typeface="Arial  "/>
                        </a:rPr>
                        <a:t>Gen1</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Gen1</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Gen1</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Gen1</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Gen1</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Gen1</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833">
                <a:tc>
                  <a:txBody>
                    <a:bodyPr/>
                    <a:lstStyle/>
                    <a:p>
                      <a:pPr algn="ctr" rtl="0" fontAlgn="ctr"/>
                      <a:r>
                        <a:rPr lang="en-US" sz="1000" b="1" i="0" u="none" strike="noStrike">
                          <a:solidFill>
                            <a:srgbClr val="000000"/>
                          </a:solidFill>
                          <a:latin typeface="Arial  "/>
                        </a:rPr>
                        <a:t>Video Interface</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dirty="0">
                          <a:solidFill>
                            <a:srgbClr val="0033CC"/>
                          </a:solidFill>
                          <a:latin typeface="Arial  "/>
                        </a:rPr>
                        <a:t>DP </a:t>
                      </a:r>
                      <a:r>
                        <a:rPr lang="en-US" sz="1000" b="1" i="0" u="none" strike="noStrike" dirty="0" smtClean="0">
                          <a:solidFill>
                            <a:srgbClr val="0033CC"/>
                          </a:solidFill>
                          <a:latin typeface="Arial  "/>
                        </a:rPr>
                        <a:t>++x2 </a:t>
                      </a:r>
                      <a:endParaRPr lang="en-US" sz="1000" b="1" i="0" u="none" strike="noStrike" dirty="0">
                        <a:solidFill>
                          <a:srgbClr val="0033CC"/>
                        </a:solidFill>
                        <a:latin typeface="Arial  "/>
                      </a:endParaRP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000" b="0" i="0" u="none" strike="noStrike" dirty="0">
                          <a:solidFill>
                            <a:srgbClr val="000000"/>
                          </a:solidFill>
                          <a:latin typeface="Arial  "/>
                        </a:rPr>
                        <a:t>0</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HDMIx1</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HDMIx1</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HDMI x1</a:t>
                      </a:r>
                    </a:p>
                    <a:p>
                      <a:pPr algn="ctr" rtl="0" fontAlgn="ctr"/>
                      <a:r>
                        <a:rPr lang="en-US" sz="1000" b="0" i="0" u="none" strike="noStrike" dirty="0">
                          <a:solidFill>
                            <a:srgbClr val="000000"/>
                          </a:solidFill>
                          <a:latin typeface="Arial  "/>
                        </a:rPr>
                        <a:t>VGA </a:t>
                      </a:r>
                      <a:r>
                        <a:rPr lang="en-US" sz="1000" b="0" i="0" u="none" strike="noStrike" dirty="0" smtClean="0">
                          <a:solidFill>
                            <a:srgbClr val="000000"/>
                          </a:solidFill>
                          <a:latin typeface="Arial  "/>
                        </a:rPr>
                        <a:t>x1</a:t>
                      </a:r>
                      <a:endParaRPr lang="en-US" sz="1000" b="0" i="0" u="none" strike="noStrike" dirty="0">
                        <a:solidFill>
                          <a:srgbClr val="000000"/>
                        </a:solidFill>
                        <a:latin typeface="Arial  "/>
                      </a:endParaRP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 HDMI x1</a:t>
                      </a:r>
                    </a:p>
                    <a:p>
                      <a:pPr algn="ctr" rtl="0" fontAlgn="ctr"/>
                      <a:r>
                        <a:rPr lang="en-US" sz="1000" b="0" i="0" u="none" strike="noStrike" dirty="0" err="1">
                          <a:solidFill>
                            <a:srgbClr val="000000"/>
                          </a:solidFill>
                          <a:latin typeface="Arial  "/>
                        </a:rPr>
                        <a:t>mDP</a:t>
                      </a:r>
                      <a:r>
                        <a:rPr lang="en-US" sz="1000" b="0" i="0" u="none" strike="noStrike" dirty="0">
                          <a:solidFill>
                            <a:srgbClr val="000000"/>
                          </a:solidFill>
                          <a:latin typeface="Arial  "/>
                        </a:rPr>
                        <a:t> x1 </a:t>
                      </a:r>
                    </a:p>
                    <a:p>
                      <a:pPr algn="ctr" rtl="0" fontAlgn="ctr"/>
                      <a:r>
                        <a:rPr lang="en-US" sz="1000" b="0" i="0" u="none" strike="noStrike" dirty="0">
                          <a:solidFill>
                            <a:srgbClr val="000000"/>
                          </a:solidFill>
                          <a:latin typeface="Arial  "/>
                        </a:rPr>
                        <a:t>VGA X1 </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138">
                <a:tc>
                  <a:txBody>
                    <a:bodyPr/>
                    <a:lstStyle/>
                    <a:p>
                      <a:pPr algn="ctr" rtl="0" fontAlgn="ctr"/>
                      <a:r>
                        <a:rPr lang="en-US" sz="1000" b="1" i="0" u="none" strike="noStrike">
                          <a:solidFill>
                            <a:srgbClr val="000000"/>
                          </a:solidFill>
                          <a:latin typeface="Arial  "/>
                        </a:rPr>
                        <a:t>Max. Video output</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000" b="1" i="0" u="none" strike="noStrike">
                          <a:solidFill>
                            <a:srgbClr val="0033CC"/>
                          </a:solidFill>
                          <a:latin typeface="Arial  "/>
                        </a:rPr>
                        <a:t>2</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NA</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000" b="0" i="0" u="none" strike="noStrike" dirty="0">
                          <a:solidFill>
                            <a:srgbClr val="000000"/>
                          </a:solidFill>
                          <a:latin typeface="Arial  "/>
                        </a:rPr>
                        <a:t>1</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000" b="0" i="0" u="none" strike="noStrike" dirty="0">
                          <a:solidFill>
                            <a:srgbClr val="000000"/>
                          </a:solidFill>
                          <a:latin typeface="Arial  "/>
                        </a:rPr>
                        <a:t>1</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000" b="0" i="0" u="none" strike="noStrike">
                          <a:solidFill>
                            <a:srgbClr val="000000"/>
                          </a:solidFill>
                          <a:latin typeface="Arial  "/>
                        </a:rPr>
                        <a:t>1</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000" b="0" i="0" u="none" strike="noStrike">
                          <a:solidFill>
                            <a:srgbClr val="000000"/>
                          </a:solidFill>
                          <a:latin typeface="Arial  "/>
                        </a:rPr>
                        <a:t>2</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138">
                <a:tc>
                  <a:txBody>
                    <a:bodyPr/>
                    <a:lstStyle/>
                    <a:p>
                      <a:pPr algn="ctr" rtl="0" fontAlgn="ctr"/>
                      <a:r>
                        <a:rPr lang="en-US" sz="1000" b="1" i="0" u="none" strike="noStrike">
                          <a:solidFill>
                            <a:srgbClr val="000000"/>
                          </a:solidFill>
                          <a:latin typeface="Arial  "/>
                        </a:rPr>
                        <a:t>Max. 4k@30 video output</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33CC"/>
                          </a:solidFill>
                          <a:latin typeface="Arial  "/>
                        </a:rPr>
                        <a:t>1, DPx1</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NA</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1, HDMI</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1, HDMI</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1, HDMI</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1, HDMI or mDP</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9184">
                <a:tc>
                  <a:txBody>
                    <a:bodyPr/>
                    <a:lstStyle/>
                    <a:p>
                      <a:pPr algn="ctr" rtl="0" fontAlgn="ctr"/>
                      <a:r>
                        <a:rPr lang="en-US" sz="1000" b="1" i="0" u="none" strike="noStrike">
                          <a:solidFill>
                            <a:srgbClr val="000000"/>
                          </a:solidFill>
                          <a:latin typeface="Arial  "/>
                        </a:rPr>
                        <a:t>Data transfer</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x1 USB3.1 Type-A</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x2 USB3.1 Type-C</a:t>
                      </a:r>
                    </a:p>
                    <a:p>
                      <a:pPr algn="ctr" rtl="0" fontAlgn="ctr"/>
                      <a:r>
                        <a:rPr lang="en-US" sz="1000" b="0" i="0" u="none" strike="noStrike" dirty="0">
                          <a:solidFill>
                            <a:srgbClr val="000000"/>
                          </a:solidFill>
                          <a:latin typeface="Arial  "/>
                        </a:rPr>
                        <a:t>x2 USB3.1Type-A</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x3 USB3.1 Type-A</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x3 USB3.1 Type-A+SD</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x1 USB3.1 Type-A</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x3 USB3.1 Type-A</a:t>
                      </a:r>
                    </a:p>
                    <a:p>
                      <a:pPr algn="ctr" rtl="0" fontAlgn="ctr"/>
                      <a:r>
                        <a:rPr lang="en-US" sz="1000" b="0" i="0" u="none" strike="noStrike" dirty="0">
                          <a:solidFill>
                            <a:srgbClr val="000000"/>
                          </a:solidFill>
                          <a:latin typeface="Arial  "/>
                        </a:rPr>
                        <a:t>x2 USB2.1 Type-A</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140">
                <a:tc>
                  <a:txBody>
                    <a:bodyPr/>
                    <a:lstStyle/>
                    <a:p>
                      <a:pPr algn="ctr" rtl="0" fontAlgn="ctr"/>
                      <a:r>
                        <a:rPr lang="en-US" sz="1000" b="1" i="0" u="none" strike="noStrike">
                          <a:solidFill>
                            <a:srgbClr val="000000"/>
                          </a:solidFill>
                          <a:latin typeface="Arial  "/>
                        </a:rPr>
                        <a:t>Ethernet</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000" b="0" i="0" u="none" strike="noStrike">
                          <a:solidFill>
                            <a:srgbClr val="000000"/>
                          </a:solidFill>
                          <a:latin typeface="Arial  "/>
                        </a:rPr>
                        <a:t>0</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000" b="0" i="0" u="none" strike="noStrike">
                          <a:solidFill>
                            <a:srgbClr val="000000"/>
                          </a:solidFill>
                          <a:latin typeface="Arial  "/>
                        </a:rPr>
                        <a:t>0</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000" b="0" i="0" u="none" strike="noStrike" dirty="0">
                          <a:solidFill>
                            <a:srgbClr val="000000"/>
                          </a:solidFill>
                          <a:latin typeface="Arial  "/>
                        </a:rPr>
                        <a:t>0</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000" b="0" i="0" u="none" strike="noStrike">
                          <a:solidFill>
                            <a:srgbClr val="000000"/>
                          </a:solidFill>
                          <a:latin typeface="Arial  "/>
                        </a:rPr>
                        <a:t>0</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000" b="0" i="0" u="none" strike="noStrike" dirty="0">
                          <a:solidFill>
                            <a:srgbClr val="000000"/>
                          </a:solidFill>
                          <a:latin typeface="Arial  "/>
                        </a:rPr>
                        <a:t>1</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000" b="0" i="0" u="none" strike="noStrike">
                          <a:solidFill>
                            <a:srgbClr val="000000"/>
                          </a:solidFill>
                          <a:latin typeface="Arial  "/>
                        </a:rPr>
                        <a:t>1</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58">
                <a:tc>
                  <a:txBody>
                    <a:bodyPr/>
                    <a:lstStyle/>
                    <a:p>
                      <a:pPr algn="ctr" rtl="0" fontAlgn="ctr"/>
                      <a:r>
                        <a:rPr lang="en-US" sz="1000" b="1" i="0" u="none" strike="noStrike">
                          <a:solidFill>
                            <a:srgbClr val="000000"/>
                          </a:solidFill>
                          <a:latin typeface="Arial  "/>
                        </a:rPr>
                        <a:t>Audio</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000" b="0" i="0" u="none" strike="noStrike" dirty="0">
                          <a:solidFill>
                            <a:srgbClr val="000000"/>
                          </a:solidFill>
                          <a:latin typeface="Arial  "/>
                        </a:rPr>
                        <a:t>0</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000" b="0" i="0" u="none" strike="noStrike">
                          <a:solidFill>
                            <a:srgbClr val="000000"/>
                          </a:solidFill>
                          <a:latin typeface="Arial  "/>
                        </a:rPr>
                        <a:t>0</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000" b="0" i="0" u="none" strike="noStrike">
                          <a:solidFill>
                            <a:srgbClr val="000000"/>
                          </a:solidFill>
                          <a:latin typeface="Arial  "/>
                        </a:rPr>
                        <a:t>0</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000" b="0" i="0" u="none" strike="noStrike">
                          <a:solidFill>
                            <a:srgbClr val="000000"/>
                          </a:solidFill>
                          <a:latin typeface="Arial  "/>
                        </a:rPr>
                        <a:t>0</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TW" sz="1000" b="0" i="0" u="none" strike="noStrike" dirty="0">
                          <a:solidFill>
                            <a:srgbClr val="000000"/>
                          </a:solidFill>
                          <a:latin typeface="Arial  "/>
                        </a:rPr>
                        <a:t>0</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latin typeface="Arial  "/>
                        </a:rPr>
                        <a:t>headset+ </a:t>
                      </a:r>
                      <a:r>
                        <a:rPr lang="en-US" sz="1000" b="0" i="0" u="none" strike="noStrike" dirty="0" err="1">
                          <a:solidFill>
                            <a:srgbClr val="000000"/>
                          </a:solidFill>
                          <a:latin typeface="Arial  "/>
                        </a:rPr>
                        <a:t>mic</a:t>
                      </a:r>
                      <a:r>
                        <a:rPr lang="en-US" sz="1000" b="0" i="0" u="none" strike="noStrike" dirty="0">
                          <a:solidFill>
                            <a:srgbClr val="000000"/>
                          </a:solidFill>
                          <a:latin typeface="Arial  "/>
                        </a:rPr>
                        <a:t> </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43">
                <a:tc>
                  <a:txBody>
                    <a:bodyPr/>
                    <a:lstStyle/>
                    <a:p>
                      <a:pPr algn="ctr" rtl="0" fontAlgn="ctr"/>
                      <a:r>
                        <a:rPr lang="en-US" sz="1000" b="1" i="0" u="none" strike="noStrike">
                          <a:solidFill>
                            <a:srgbClr val="000000"/>
                          </a:solidFill>
                          <a:latin typeface="Arial  "/>
                        </a:rPr>
                        <a:t>Case Material </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Plastic</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Plastic</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Plastic</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Aluminum alloy</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Plastic</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Plastic</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138">
                <a:tc>
                  <a:txBody>
                    <a:bodyPr/>
                    <a:lstStyle/>
                    <a:p>
                      <a:pPr algn="ctr" rtl="0" fontAlgn="ctr"/>
                      <a:r>
                        <a:rPr lang="en-US" sz="1000" b="1" i="0" u="none" strike="noStrike">
                          <a:solidFill>
                            <a:srgbClr val="000000"/>
                          </a:solidFill>
                          <a:latin typeface="Arial  "/>
                        </a:rPr>
                        <a:t>USB PD support </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NA</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NA</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latin typeface="Arial  "/>
                        </a:rPr>
                        <a:t>Yes</a:t>
                      </a:r>
                      <a:endParaRPr lang="en-US" sz="1000" b="0" i="0" u="none" strike="noStrike" dirty="0">
                        <a:solidFill>
                          <a:srgbClr val="000000"/>
                        </a:solidFill>
                        <a:latin typeface="Arial  "/>
                      </a:endParaRP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latin typeface="Arial  "/>
                        </a:rPr>
                        <a:t>Yes</a:t>
                      </a:r>
                      <a:endParaRPr lang="en-US" sz="1000" b="0" i="0" u="none" strike="noStrike" dirty="0">
                        <a:solidFill>
                          <a:srgbClr val="000000"/>
                        </a:solidFill>
                        <a:latin typeface="Arial  "/>
                      </a:endParaRP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NA</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Yes</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34">
                <a:tc>
                  <a:txBody>
                    <a:bodyPr/>
                    <a:lstStyle/>
                    <a:p>
                      <a:pPr algn="ctr" rtl="0" fontAlgn="ctr"/>
                      <a:r>
                        <a:rPr lang="en-US" sz="1000" b="1" i="0" u="none" strike="noStrike">
                          <a:solidFill>
                            <a:srgbClr val="000000"/>
                          </a:solidFill>
                          <a:latin typeface="Arial  "/>
                        </a:rPr>
                        <a:t>Power Adapter Required</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smtClean="0">
                          <a:solidFill>
                            <a:srgbClr val="000000"/>
                          </a:solidFill>
                          <a:latin typeface="Arial  "/>
                        </a:rPr>
                        <a:t>Bus powered</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Bus </a:t>
                      </a:r>
                      <a:r>
                        <a:rPr lang="en-US" sz="1000" b="0" i="0" u="none" strike="noStrike" dirty="0" smtClean="0">
                          <a:solidFill>
                            <a:srgbClr val="000000"/>
                          </a:solidFill>
                          <a:latin typeface="Arial  "/>
                        </a:rPr>
                        <a:t>powered</a:t>
                      </a:r>
                      <a:endParaRPr lang="en-US" sz="1000" b="0" i="0" u="none" strike="noStrike" dirty="0">
                        <a:solidFill>
                          <a:srgbClr val="000000"/>
                        </a:solidFill>
                        <a:latin typeface="Arial  "/>
                      </a:endParaRP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Optional</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Optional</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Bus powed</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Yes</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43">
                <a:tc>
                  <a:txBody>
                    <a:bodyPr/>
                    <a:lstStyle/>
                    <a:p>
                      <a:pPr algn="ctr" rtl="0" fontAlgn="ctr"/>
                      <a:r>
                        <a:rPr lang="en-US" sz="1000" b="1" i="0" u="none" strike="noStrike">
                          <a:solidFill>
                            <a:srgbClr val="000000"/>
                          </a:solidFill>
                          <a:latin typeface="Arial  "/>
                        </a:rPr>
                        <a:t>MSRP</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smtClean="0">
                          <a:solidFill>
                            <a:srgbClr val="000000"/>
                          </a:solidFill>
                          <a:latin typeface="Arial  "/>
                        </a:rPr>
                        <a:t>USD99.9</a:t>
                      </a:r>
                      <a:endParaRPr lang="en-US" sz="1000" b="0" i="0" u="none" strike="noStrike" dirty="0">
                        <a:solidFill>
                          <a:srgbClr val="000000"/>
                        </a:solidFill>
                        <a:latin typeface="Arial  "/>
                      </a:endParaRP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
                        </a:rPr>
                        <a:t>USD87.9</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USD139.9</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latin typeface="Arial  "/>
                        </a:rPr>
                        <a:t>USD99.9</a:t>
                      </a:r>
                      <a:endParaRPr lang="en-US" sz="1000" b="0" i="0" u="none" strike="noStrike" dirty="0">
                        <a:solidFill>
                          <a:srgbClr val="000000"/>
                        </a:solidFill>
                        <a:latin typeface="Arial  "/>
                      </a:endParaRP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USD94.9</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Arial  "/>
                        </a:rPr>
                        <a:t>USD199.9</a:t>
                      </a:r>
                    </a:p>
                  </a:txBody>
                  <a:tcPr marL="6400" marR="6400" marT="6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3794" name="Rectangle 2"/>
          <p:cNvSpPr>
            <a:spLocks noGrp="1" noChangeArrowheads="1"/>
          </p:cNvSpPr>
          <p:nvPr>
            <p:ph type="title" idx="4294967295"/>
          </p:nvPr>
        </p:nvSpPr>
        <p:spPr>
          <a:xfrm>
            <a:off x="250825" y="260350"/>
            <a:ext cx="8208963" cy="490538"/>
          </a:xfrm>
          <a:noFill/>
        </p:spPr>
        <p:txBody>
          <a:bodyPr/>
          <a:lstStyle/>
          <a:p>
            <a:r>
              <a:rPr lang="en-US" altLang="zh-TW" dirty="0" smtClean="0"/>
              <a:t>Product Comparison</a:t>
            </a:r>
            <a:br>
              <a:rPr lang="en-US" altLang="zh-TW" dirty="0" smtClean="0"/>
            </a:br>
            <a:r>
              <a:rPr lang="en-US" altLang="zh-TW" dirty="0" smtClean="0"/>
              <a:t>(with docking station category)</a:t>
            </a:r>
          </a:p>
        </p:txBody>
      </p:sp>
      <p:pic>
        <p:nvPicPr>
          <p:cNvPr id="13" name="圖片 12" descr="擷取.JPG"/>
          <p:cNvPicPr>
            <a:picLocks noChangeAspect="1"/>
          </p:cNvPicPr>
          <p:nvPr/>
        </p:nvPicPr>
        <p:blipFill>
          <a:blip r:embed="rId2" cstate="screen"/>
          <a:stretch>
            <a:fillRect/>
          </a:stretch>
        </p:blipFill>
        <p:spPr>
          <a:xfrm>
            <a:off x="2483768" y="2204864"/>
            <a:ext cx="792088" cy="663143"/>
          </a:xfrm>
          <a:prstGeom prst="rect">
            <a:avLst/>
          </a:prstGeom>
        </p:spPr>
      </p:pic>
      <p:pic>
        <p:nvPicPr>
          <p:cNvPr id="14" name="圖片 13" descr="擷取.JPG"/>
          <p:cNvPicPr>
            <a:picLocks noChangeAspect="1"/>
          </p:cNvPicPr>
          <p:nvPr/>
        </p:nvPicPr>
        <p:blipFill>
          <a:blip r:embed="rId3" cstate="screen"/>
          <a:stretch>
            <a:fillRect/>
          </a:stretch>
        </p:blipFill>
        <p:spPr>
          <a:xfrm>
            <a:off x="6084168" y="2204864"/>
            <a:ext cx="1031787" cy="576064"/>
          </a:xfrm>
          <a:prstGeom prst="rect">
            <a:avLst/>
          </a:prstGeom>
        </p:spPr>
      </p:pic>
      <p:pic>
        <p:nvPicPr>
          <p:cNvPr id="15" name="圖片 14" descr="擷取.JPG"/>
          <p:cNvPicPr>
            <a:picLocks noChangeAspect="1"/>
          </p:cNvPicPr>
          <p:nvPr/>
        </p:nvPicPr>
        <p:blipFill>
          <a:blip r:embed="rId4" cstate="screen"/>
          <a:stretch>
            <a:fillRect/>
          </a:stretch>
        </p:blipFill>
        <p:spPr>
          <a:xfrm>
            <a:off x="7596336" y="2204864"/>
            <a:ext cx="1008112" cy="586574"/>
          </a:xfrm>
          <a:prstGeom prst="rect">
            <a:avLst/>
          </a:prstGeom>
        </p:spPr>
      </p:pic>
      <p:pic>
        <p:nvPicPr>
          <p:cNvPr id="9218" name="Picture 2" descr="http://ecx.images-amazon.com/images/I/51lpHR%2BPZxL._SL1000_.jpg"/>
          <p:cNvPicPr>
            <a:picLocks noChangeAspect="1" noChangeArrowheads="1"/>
          </p:cNvPicPr>
          <p:nvPr/>
        </p:nvPicPr>
        <p:blipFill>
          <a:blip r:embed="rId5" cstate="screen"/>
          <a:srcRect/>
          <a:stretch>
            <a:fillRect/>
          </a:stretch>
        </p:blipFill>
        <p:spPr bwMode="auto">
          <a:xfrm>
            <a:off x="4860032" y="1988840"/>
            <a:ext cx="1008112" cy="1008112"/>
          </a:xfrm>
          <a:prstGeom prst="rect">
            <a:avLst/>
          </a:prstGeom>
          <a:noFill/>
        </p:spPr>
      </p:pic>
      <p:pic>
        <p:nvPicPr>
          <p:cNvPr id="9220" name="Picture 4" descr="ACアダプタ不要のバスパワー専用タイプ"/>
          <p:cNvPicPr>
            <a:picLocks noChangeAspect="1" noChangeArrowheads="1"/>
          </p:cNvPicPr>
          <p:nvPr/>
        </p:nvPicPr>
        <p:blipFill>
          <a:blip r:embed="rId6" cstate="screen"/>
          <a:srcRect/>
          <a:stretch>
            <a:fillRect/>
          </a:stretch>
        </p:blipFill>
        <p:spPr bwMode="auto">
          <a:xfrm>
            <a:off x="3635896" y="2276872"/>
            <a:ext cx="976108" cy="549061"/>
          </a:xfrm>
          <a:prstGeom prst="rect">
            <a:avLst/>
          </a:prstGeom>
          <a:noFill/>
        </p:spPr>
      </p:pic>
      <p:pic>
        <p:nvPicPr>
          <p:cNvPr id="10" name="Picture 2" descr="D:\Ethan\新資料夾 (2)\Project\ongoing\UH3231\UH3231-top.jpg"/>
          <p:cNvPicPr>
            <a:picLocks noChangeAspect="1" noChangeArrowheads="1"/>
          </p:cNvPicPr>
          <p:nvPr/>
        </p:nvPicPr>
        <p:blipFill>
          <a:blip r:embed="rId7" cstate="screen"/>
          <a:srcRect/>
          <a:stretch>
            <a:fillRect/>
          </a:stretch>
        </p:blipFill>
        <p:spPr bwMode="auto">
          <a:xfrm>
            <a:off x="1403649" y="2132856"/>
            <a:ext cx="730816" cy="72008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250825" y="260350"/>
            <a:ext cx="8208963" cy="490538"/>
          </a:xfrm>
          <a:noFill/>
        </p:spPr>
        <p:txBody>
          <a:bodyPr/>
          <a:lstStyle/>
          <a:p>
            <a:r>
              <a:rPr lang="en-US" altLang="zh-TW" dirty="0" smtClean="0"/>
              <a:t>Product Comparison</a:t>
            </a:r>
            <a:br>
              <a:rPr lang="en-US" altLang="zh-TW" dirty="0" smtClean="0"/>
            </a:br>
            <a:r>
              <a:rPr lang="en-US" altLang="zh-TW" dirty="0" smtClean="0"/>
              <a:t>(with MST Hub category)</a:t>
            </a:r>
          </a:p>
        </p:txBody>
      </p:sp>
      <p:graphicFrame>
        <p:nvGraphicFramePr>
          <p:cNvPr id="3" name="表格 2"/>
          <p:cNvGraphicFramePr>
            <a:graphicFrameLocks noGrp="1"/>
          </p:cNvGraphicFramePr>
          <p:nvPr/>
        </p:nvGraphicFramePr>
        <p:xfrm>
          <a:off x="251520" y="1340768"/>
          <a:ext cx="8568953" cy="3640685"/>
        </p:xfrm>
        <a:graphic>
          <a:graphicData uri="http://schemas.openxmlformats.org/drawingml/2006/table">
            <a:tbl>
              <a:tblPr/>
              <a:tblGrid>
                <a:gridCol w="2064808"/>
                <a:gridCol w="1707178"/>
                <a:gridCol w="1573536"/>
                <a:gridCol w="1495367"/>
                <a:gridCol w="1728064"/>
              </a:tblGrid>
              <a:tr h="3600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mj-lt"/>
                          <a:ea typeface="微軟正黑體" pitchFamily="34" charset="-120"/>
                        </a:rPr>
                        <a:t>Brand</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mj-lt"/>
                          <a:ea typeface="微軟正黑體" pitchFamily="34" charset="-120"/>
                        </a:rPr>
                        <a:t>ATEN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mj-lt"/>
                          <a:ea typeface="微軟正黑體" pitchFamily="34" charset="-120"/>
                        </a:rPr>
                        <a:t>Clxx3D</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kern="1200" cap="none" normalizeH="0" baseline="0" dirty="0" err="1" smtClean="0">
                          <a:ln>
                            <a:noFill/>
                          </a:ln>
                          <a:solidFill>
                            <a:srgbClr val="000000"/>
                          </a:solidFill>
                          <a:effectLst/>
                          <a:latin typeface="+mn-lt"/>
                          <a:ea typeface="微軟正黑體" pitchFamily="34" charset="-120"/>
                          <a:cs typeface="+mn-cs"/>
                        </a:rPr>
                        <a:t>Stxxxxxh</a:t>
                      </a:r>
                      <a:endParaRPr kumimoji="0" lang="en-US" altLang="zh-TW" sz="1000" b="1"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err="1" smtClean="0">
                          <a:ln>
                            <a:noFill/>
                          </a:ln>
                          <a:solidFill>
                            <a:srgbClr val="000000"/>
                          </a:solidFill>
                          <a:effectLst/>
                          <a:latin typeface="+mj-lt"/>
                          <a:ea typeface="微軟正黑體" pitchFamily="34" charset="-120"/>
                        </a:rPr>
                        <a:t>Axxxll</a:t>
                      </a:r>
                      <a:endParaRPr kumimoji="0" lang="en-US" altLang="zh-TW" sz="1000" b="1"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847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mj-lt"/>
                          <a:ea typeface="微軟正黑體" pitchFamily="34" charset="-120"/>
                        </a:rPr>
                        <a:t>Model Name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UH3231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CSV-5200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000" b="0" i="0" u="none" strike="noStrike" cap="none" normalizeH="0" baseline="0" dirty="0" smtClean="0">
                          <a:ln>
                            <a:noFill/>
                          </a:ln>
                          <a:solidFill>
                            <a:srgbClr val="000000"/>
                          </a:solidFill>
                          <a:effectLst/>
                          <a:latin typeface="+mj-lt"/>
                          <a:ea typeface="微軟正黑體" pitchFamily="34" charset="-120"/>
                        </a:rPr>
                        <a:t>MSTMDP122DP</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xxx</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3987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mj-lt"/>
                          <a:ea typeface="微軟正黑體" pitchFamily="34" charset="-120"/>
                        </a:rPr>
                        <a:t>Image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000" b="0"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000" b="0"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000" b="0"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000" b="0"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8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000" b="1" i="0" u="none" strike="noStrike" kern="1200" cap="none" normalizeH="0" baseline="0" dirty="0" smtClean="0">
                          <a:ln>
                            <a:noFill/>
                          </a:ln>
                          <a:solidFill>
                            <a:srgbClr val="000000"/>
                          </a:solidFill>
                          <a:effectLst/>
                          <a:latin typeface="+mn-lt"/>
                          <a:ea typeface="微軟正黑體" pitchFamily="34" charset="-120"/>
                          <a:cs typeface="+mn-cs"/>
                        </a:rPr>
                        <a:t>Source Interface</a:t>
                      </a:r>
                      <a:endParaRPr kumimoji="0" lang="en-US" altLang="zh-TW" sz="1000" b="1"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33CC"/>
                          </a:solidFill>
                          <a:effectLst/>
                          <a:latin typeface="+mj-lt"/>
                          <a:ea typeface="微軟正黑體" pitchFamily="34" charset="-120"/>
                        </a:rPr>
                        <a:t>USB 3.1 Gen1</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33CC"/>
                          </a:solidFill>
                          <a:effectLst/>
                          <a:latin typeface="+mj-lt"/>
                          <a:ea typeface="微軟正黑體" pitchFamily="34" charset="-120"/>
                        </a:rPr>
                        <a:t>up to 5Gbps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Mini DP</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Mini DP</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Mini DP</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168">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TW" sz="1000" b="1" i="0" u="none" strike="noStrike" kern="1200" cap="none" normalizeH="0" baseline="0" dirty="0" smtClean="0">
                          <a:ln>
                            <a:noFill/>
                          </a:ln>
                          <a:solidFill>
                            <a:srgbClr val="000000"/>
                          </a:solidFill>
                          <a:effectLst/>
                          <a:latin typeface="+mn-lt"/>
                          <a:ea typeface="微軟正黑體" pitchFamily="34" charset="-120"/>
                          <a:cs typeface="+mn-cs"/>
                        </a:rPr>
                        <a:t>Video output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x2(DP MST mode support)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x2(DP MST mode support)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x2(DP MST mode support)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x2(DP MST mode support)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168">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TW" sz="1000" b="1" i="0" u="none" strike="noStrike" kern="1200" cap="none" normalizeH="0" baseline="0" dirty="0" smtClean="0">
                          <a:ln>
                            <a:noFill/>
                          </a:ln>
                          <a:solidFill>
                            <a:srgbClr val="000000"/>
                          </a:solidFill>
                          <a:effectLst/>
                          <a:latin typeface="+mn-lt"/>
                          <a:ea typeface="微軟正黑體" pitchFamily="34" charset="-120"/>
                          <a:cs typeface="+mn-cs"/>
                        </a:rPr>
                        <a:t>Data transfer</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33CC"/>
                          </a:solidFill>
                          <a:effectLst/>
                          <a:latin typeface="+mj-lt"/>
                          <a:ea typeface="微軟正黑體" pitchFamily="34" charset="-120"/>
                        </a:rPr>
                        <a:t>x1 USB3.1 Gen1 Type-A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923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mj-lt"/>
                          <a:ea typeface="微軟正黑體" pitchFamily="34" charset="-120"/>
                        </a:rPr>
                        <a:t>Case Material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Plastic</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Plastic</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Plastic</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Plastic</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205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000" b="1" i="0" u="none" strike="noStrike" kern="1200" cap="none" normalizeH="0" baseline="0" dirty="0" smtClean="0">
                          <a:ln>
                            <a:noFill/>
                          </a:ln>
                          <a:solidFill>
                            <a:srgbClr val="000000"/>
                          </a:solidFill>
                          <a:effectLst/>
                          <a:latin typeface="+mj-lt"/>
                          <a:ea typeface="微軟正黑體" pitchFamily="34" charset="-120"/>
                          <a:cs typeface="+mn-cs"/>
                        </a:rPr>
                        <a:t>Power Adapter Required</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000" b="0" i="0" u="none" strike="noStrike" dirty="0" smtClean="0">
                          <a:solidFill>
                            <a:srgbClr val="000000"/>
                          </a:solidFill>
                          <a:latin typeface="Arial  "/>
                        </a:rPr>
                        <a:t>Bus powered</a:t>
                      </a:r>
                      <a:endParaRPr lang="en-US" altLang="zh-TW" sz="1000" b="0" i="0" u="none" strike="noStrike" dirty="0">
                        <a:solidFill>
                          <a:srgbClr val="000000"/>
                        </a:solidFill>
                        <a:latin typeface="Arial  "/>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000" b="0" i="0" u="none" strike="noStrike" dirty="0" smtClean="0">
                          <a:solidFill>
                            <a:srgbClr val="000000"/>
                          </a:solidFill>
                          <a:latin typeface="Arial  "/>
                        </a:rPr>
                        <a:t>Bus powered</a:t>
                      </a:r>
                      <a:endParaRPr lang="en-US" altLang="zh-TW" sz="1000" b="0" i="0" u="none" strike="noStrike" dirty="0">
                        <a:solidFill>
                          <a:srgbClr val="000000"/>
                        </a:solidFill>
                        <a:latin typeface="Arial  "/>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000" b="0" i="0" u="none" strike="noStrike" dirty="0" smtClean="0">
                          <a:solidFill>
                            <a:srgbClr val="000000"/>
                          </a:solidFill>
                          <a:latin typeface="Arial  "/>
                        </a:rPr>
                        <a:t>Bus powered</a:t>
                      </a:r>
                      <a:endParaRPr lang="en-US" altLang="zh-TW" sz="1000" b="0" i="0" u="none" strike="noStrike" dirty="0">
                        <a:solidFill>
                          <a:srgbClr val="000000"/>
                        </a:solidFill>
                        <a:latin typeface="Arial  "/>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000" b="0" i="0" u="none" strike="noStrike" dirty="0" smtClean="0">
                          <a:solidFill>
                            <a:srgbClr val="000000"/>
                          </a:solidFill>
                          <a:latin typeface="Arial  "/>
                        </a:rPr>
                        <a:t>Bus powered</a:t>
                      </a:r>
                      <a:endParaRPr lang="en-US" altLang="zh-TW" sz="1000" b="0" i="0" u="none" strike="noStrike" dirty="0">
                        <a:solidFill>
                          <a:srgbClr val="000000"/>
                        </a:solidFill>
                        <a:latin typeface="Arial  "/>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05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mj-lt"/>
                          <a:ea typeface="微軟正黑體" pitchFamily="34" charset="-120"/>
                        </a:rPr>
                        <a:t>MSRP</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USD99.9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USD72.4</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(Amazon)</a:t>
                      </a:r>
                      <a:endParaRPr kumimoji="0" lang="en-US" altLang="zh-TW" sz="1000" b="0"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USD60.98</a:t>
                      </a:r>
                      <a:br>
                        <a:rPr kumimoji="0" lang="en-US" altLang="zh-TW" sz="1000" b="0" i="0" u="none" strike="noStrike" cap="none" normalizeH="0" baseline="0" dirty="0" smtClean="0">
                          <a:ln>
                            <a:noFill/>
                          </a:ln>
                          <a:solidFill>
                            <a:srgbClr val="000000"/>
                          </a:solidFill>
                          <a:effectLst/>
                          <a:latin typeface="+mj-lt"/>
                          <a:ea typeface="微軟正黑體" pitchFamily="34" charset="-120"/>
                        </a:rPr>
                      </a:br>
                      <a:r>
                        <a:rPr kumimoji="0" lang="en-US" altLang="zh-TW" sz="1000" b="0" i="0" u="none" strike="noStrike" cap="none" normalizeH="0" baseline="0" dirty="0" smtClean="0">
                          <a:ln>
                            <a:noFill/>
                          </a:ln>
                          <a:solidFill>
                            <a:srgbClr val="000000"/>
                          </a:solidFill>
                          <a:effectLst/>
                          <a:latin typeface="+mj-lt"/>
                          <a:ea typeface="微軟正黑體" pitchFamily="34" charset="-120"/>
                        </a:rPr>
                        <a:t>(Amazon)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USD69.89</a:t>
                      </a: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(Amazon)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0" name="圖片 9" descr="擷取.JPG"/>
          <p:cNvPicPr>
            <a:picLocks noChangeAspect="1"/>
          </p:cNvPicPr>
          <p:nvPr/>
        </p:nvPicPr>
        <p:blipFill>
          <a:blip r:embed="rId2" cstate="screen"/>
          <a:stretch>
            <a:fillRect/>
          </a:stretch>
        </p:blipFill>
        <p:spPr>
          <a:xfrm>
            <a:off x="4211960" y="2132856"/>
            <a:ext cx="1174448" cy="720080"/>
          </a:xfrm>
          <a:prstGeom prst="rect">
            <a:avLst/>
          </a:prstGeom>
        </p:spPr>
      </p:pic>
      <p:pic>
        <p:nvPicPr>
          <p:cNvPr id="11" name="圖片 10" descr="擷取.JPG"/>
          <p:cNvPicPr>
            <a:picLocks noChangeAspect="1"/>
          </p:cNvPicPr>
          <p:nvPr/>
        </p:nvPicPr>
        <p:blipFill>
          <a:blip r:embed="rId3" cstate="screen"/>
          <a:stretch>
            <a:fillRect/>
          </a:stretch>
        </p:blipFill>
        <p:spPr>
          <a:xfrm>
            <a:off x="5724128" y="2204864"/>
            <a:ext cx="1284266" cy="720080"/>
          </a:xfrm>
          <a:prstGeom prst="rect">
            <a:avLst/>
          </a:prstGeom>
        </p:spPr>
      </p:pic>
      <p:pic>
        <p:nvPicPr>
          <p:cNvPr id="16" name="圖片 15" descr="擷取.JPG"/>
          <p:cNvPicPr>
            <a:picLocks noChangeAspect="1"/>
          </p:cNvPicPr>
          <p:nvPr/>
        </p:nvPicPr>
        <p:blipFill>
          <a:blip r:embed="rId4" cstate="screen"/>
          <a:stretch>
            <a:fillRect/>
          </a:stretch>
        </p:blipFill>
        <p:spPr>
          <a:xfrm>
            <a:off x="7380312" y="2276872"/>
            <a:ext cx="1276729" cy="689620"/>
          </a:xfrm>
          <a:prstGeom prst="rect">
            <a:avLst/>
          </a:prstGeom>
        </p:spPr>
      </p:pic>
      <p:pic>
        <p:nvPicPr>
          <p:cNvPr id="8" name="Picture 2" descr="D:\Ethan\新資料夾 (2)\Project\ongoing\UH3231\UH3231-top.jpg"/>
          <p:cNvPicPr>
            <a:picLocks noChangeAspect="1" noChangeArrowheads="1"/>
          </p:cNvPicPr>
          <p:nvPr/>
        </p:nvPicPr>
        <p:blipFill>
          <a:blip r:embed="rId5" cstate="screen"/>
          <a:srcRect/>
          <a:stretch>
            <a:fillRect/>
          </a:stretch>
        </p:blipFill>
        <p:spPr bwMode="auto">
          <a:xfrm>
            <a:off x="2771800" y="2204864"/>
            <a:ext cx="730816" cy="7200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250825" y="260350"/>
            <a:ext cx="8077200" cy="490538"/>
          </a:xfrm>
          <a:noFill/>
        </p:spPr>
        <p:txBody>
          <a:bodyPr/>
          <a:lstStyle/>
          <a:p>
            <a:r>
              <a:rPr lang="en-US" altLang="zh-TW" dirty="0" smtClean="0"/>
              <a:t> UH3231 Package Contents</a:t>
            </a:r>
          </a:p>
        </p:txBody>
      </p:sp>
      <p:sp>
        <p:nvSpPr>
          <p:cNvPr id="34819" name="Rectangle 3"/>
          <p:cNvSpPr>
            <a:spLocks noGrp="1" noChangeArrowheads="1"/>
          </p:cNvSpPr>
          <p:nvPr>
            <p:ph type="body" idx="4294967295"/>
          </p:nvPr>
        </p:nvSpPr>
        <p:spPr/>
        <p:txBody>
          <a:bodyPr/>
          <a:lstStyle/>
          <a:p>
            <a:pPr marL="266700" indent="-266700"/>
            <a:r>
              <a:rPr lang="en-US" altLang="zh-TW" sz="2000" dirty="0" smtClean="0">
                <a:latin typeface="Myriad Web"/>
              </a:rPr>
              <a:t>1  UH3231 USB-C Dual-View Mini Dock</a:t>
            </a:r>
          </a:p>
          <a:p>
            <a:pPr marL="266700" indent="-266700"/>
            <a:r>
              <a:rPr lang="en-US" altLang="zh-TW" sz="2000" dirty="0" smtClean="0">
                <a:latin typeface="Myriad Web"/>
              </a:rPr>
              <a:t>1  1m USB Type-C Cable</a:t>
            </a:r>
          </a:p>
          <a:p>
            <a:pPr marL="266700" indent="-266700"/>
            <a:r>
              <a:rPr lang="en-US" altLang="zh-TW" sz="2000" dirty="0" smtClean="0">
                <a:latin typeface="Myriad Web"/>
              </a:rPr>
              <a:t>1  Quick Start Guide</a:t>
            </a:r>
          </a:p>
          <a:p>
            <a:pPr marL="266700" indent="-266700"/>
            <a:endParaRPr lang="en-US" altLang="zh-TW" sz="2000" dirty="0" smtClean="0">
              <a:latin typeface="Myriad Web"/>
            </a:endParaRPr>
          </a:p>
          <a:p>
            <a:pPr marL="266700" indent="-266700"/>
            <a:endParaRPr lang="en-US" altLang="zh-TW" sz="2000" dirty="0" smtClean="0">
              <a:latin typeface="Myriad Web"/>
            </a:endParaRPr>
          </a:p>
          <a:p>
            <a:pPr marL="266700" indent="-266700"/>
            <a:endParaRPr lang="en-US" altLang="zh-TW" sz="2000" dirty="0" smtClean="0">
              <a:latin typeface="Myriad Web"/>
            </a:endParaRPr>
          </a:p>
          <a:p>
            <a:pPr marL="266700" indent="-266700"/>
            <a:r>
              <a:rPr lang="en-US" altLang="zh-TW" sz="2000" dirty="0" smtClean="0">
                <a:latin typeface="Myriad Pro"/>
              </a:rPr>
              <a:t>N. W.: </a:t>
            </a:r>
          </a:p>
          <a:p>
            <a:pPr marL="266700" lvl="1" indent="-266700">
              <a:buChar char="•"/>
            </a:pPr>
            <a:r>
              <a:rPr lang="en-US" altLang="zh-TW" sz="2000" dirty="0" smtClean="0">
                <a:latin typeface="Myriad Pro"/>
              </a:rPr>
              <a:t>UH3231 :   0.18kg ,   20 </a:t>
            </a:r>
            <a:r>
              <a:rPr lang="en-US" altLang="zh-TW" sz="2000" dirty="0" err="1" smtClean="0">
                <a:latin typeface="Myriad Pro"/>
              </a:rPr>
              <a:t>pcs</a:t>
            </a:r>
            <a:r>
              <a:rPr lang="en-US" altLang="zh-TW" sz="2000" dirty="0" smtClean="0">
                <a:latin typeface="Myriad Pro"/>
              </a:rPr>
              <a:t> per carton</a:t>
            </a:r>
          </a:p>
          <a:p>
            <a:pPr marL="266700" indent="-266700"/>
            <a:endParaRPr lang="en-US" altLang="zh-TW" sz="2000" dirty="0" smtClean="0">
              <a:latin typeface="Myriad Pro"/>
            </a:endParaRPr>
          </a:p>
          <a:p>
            <a:pPr marL="266700" indent="-266700"/>
            <a:r>
              <a:rPr lang="en-US" altLang="zh-TW" sz="2000" dirty="0" smtClean="0">
                <a:latin typeface="Myriad Pro"/>
              </a:rPr>
              <a:t>Dimensions(</a:t>
            </a:r>
            <a:r>
              <a:rPr lang="en-US" altLang="zh-TW" sz="2000" dirty="0" err="1" smtClean="0">
                <a:latin typeface="Myriad Pro"/>
              </a:rPr>
              <a:t>WxDx</a:t>
            </a:r>
            <a:r>
              <a:rPr lang="en-US" altLang="zh-TW" sz="2000" dirty="0" smtClean="0">
                <a:latin typeface="Myriad Pro"/>
              </a:rPr>
              <a:t> H): </a:t>
            </a:r>
            <a:br>
              <a:rPr lang="en-US" altLang="zh-TW" sz="2000" dirty="0" smtClean="0">
                <a:latin typeface="Myriad Pro"/>
              </a:rPr>
            </a:br>
            <a:r>
              <a:rPr lang="en-US" altLang="zh-TW" sz="2000" dirty="0" smtClean="0">
                <a:latin typeface="Myriad Pro"/>
              </a:rPr>
              <a:t>UH3231:    9.37 x  9.3 x2.68 cm </a:t>
            </a:r>
          </a:p>
          <a:p>
            <a:pPr marL="266700" indent="-266700"/>
            <a:endParaRPr lang="en-US" altLang="zh-TW" sz="2000" dirty="0" smtClean="0">
              <a:latin typeface="Myriad Web"/>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spect="1" noChangeArrowheads="1"/>
          </p:cNvSpPr>
          <p:nvPr>
            <p:ph type="body" idx="4294967295"/>
          </p:nvPr>
        </p:nvSpPr>
        <p:spPr>
          <a:xfrm>
            <a:off x="323850" y="1268413"/>
            <a:ext cx="8496300" cy="4752975"/>
          </a:xfrm>
          <a:noFill/>
        </p:spPr>
        <p:txBody>
          <a:bodyPr/>
          <a:lstStyle/>
          <a:p>
            <a:r>
              <a:rPr lang="en-US" altLang="zh-TW" dirty="0" smtClean="0">
                <a:latin typeface="Myriad Pro"/>
              </a:rPr>
              <a:t>EAN / UPC code</a:t>
            </a:r>
            <a:br>
              <a:rPr lang="en-US" altLang="zh-TW" dirty="0" smtClean="0">
                <a:latin typeface="Myriad Pro"/>
              </a:rPr>
            </a:br>
            <a:r>
              <a:rPr lang="en-US" altLang="zh-TW" dirty="0" smtClean="0">
                <a:latin typeface="Myriad Pro"/>
              </a:rPr>
              <a:t/>
            </a:r>
            <a:br>
              <a:rPr lang="en-US" altLang="zh-TW" dirty="0" smtClean="0">
                <a:latin typeface="Myriad Pro"/>
              </a:rPr>
            </a:br>
            <a:r>
              <a:rPr lang="en-US" altLang="zh-TW" dirty="0" smtClean="0">
                <a:latin typeface="Myriad Pro"/>
              </a:rPr>
              <a:t>Model Name: UH3231-AT</a:t>
            </a:r>
            <a:br>
              <a:rPr lang="en-US" altLang="zh-TW" dirty="0" smtClean="0">
                <a:latin typeface="Myriad Pro"/>
              </a:rPr>
            </a:br>
            <a:r>
              <a:rPr lang="en-US" altLang="zh-TW" dirty="0" smtClean="0">
                <a:latin typeface="Myriad Pro"/>
              </a:rPr>
              <a:t>UPC : 6-72792-00725-5 </a:t>
            </a:r>
            <a:br>
              <a:rPr lang="en-US" altLang="zh-TW" dirty="0" smtClean="0">
                <a:latin typeface="Myriad Pro"/>
              </a:rPr>
            </a:br>
            <a:r>
              <a:rPr lang="en-US" altLang="zh-TW" dirty="0" smtClean="0">
                <a:latin typeface="Myriad Pro"/>
              </a:rPr>
              <a:t>EAN : 4719264645150</a:t>
            </a:r>
          </a:p>
          <a:p>
            <a:pPr>
              <a:buFontTx/>
              <a:buNone/>
            </a:pPr>
            <a:r>
              <a:rPr lang="en-US" altLang="zh-TW" dirty="0" smtClean="0"/>
              <a:t/>
            </a:r>
            <a:br>
              <a:rPr lang="en-US" altLang="zh-TW" dirty="0" smtClean="0"/>
            </a:br>
            <a:endParaRPr lang="en-US" altLang="zh-TW" dirty="0" smtClean="0"/>
          </a:p>
          <a:p>
            <a:pPr>
              <a:buFontTx/>
              <a:buNone/>
            </a:pPr>
            <a:endParaRPr lang="en-US" altLang="zh-TW" dirty="0" smtClean="0"/>
          </a:p>
        </p:txBody>
      </p:sp>
      <p:sp>
        <p:nvSpPr>
          <p:cNvPr id="35843" name="Rectangle 3"/>
          <p:cNvSpPr>
            <a:spLocks noGrp="1" noChangeArrowheads="1"/>
          </p:cNvSpPr>
          <p:nvPr>
            <p:ph type="title" idx="4294967295"/>
          </p:nvPr>
        </p:nvSpPr>
        <p:spPr>
          <a:xfrm>
            <a:off x="250825" y="260350"/>
            <a:ext cx="7489825" cy="490538"/>
          </a:xfrm>
          <a:noFill/>
        </p:spPr>
        <p:txBody>
          <a:bodyPr/>
          <a:lstStyle/>
          <a:p>
            <a:r>
              <a:rPr lang="en-US" altLang="zh-TW" smtClean="0"/>
              <a:t>Ordering Information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4294967295"/>
          </p:nvPr>
        </p:nvSpPr>
        <p:spPr>
          <a:xfrm>
            <a:off x="323850" y="1196975"/>
            <a:ext cx="8496300" cy="4752975"/>
          </a:xfrm>
        </p:spPr>
        <p:txBody>
          <a:bodyPr/>
          <a:lstStyle/>
          <a:p>
            <a:pPr algn="ctr">
              <a:buFontTx/>
              <a:buNone/>
              <a:defRPr/>
            </a:pPr>
            <a:endParaRPr lang="en-US" altLang="zh-TW" sz="8000" dirty="0" smtClean="0">
              <a:solidFill>
                <a:srgbClr val="0000FF"/>
              </a:solidFill>
            </a:endParaRPr>
          </a:p>
          <a:p>
            <a:pPr algn="ctr">
              <a:buFontTx/>
              <a:buNone/>
              <a:defRPr/>
            </a:pPr>
            <a:r>
              <a:rPr lang="en-US" altLang="zh-TW" sz="9600" dirty="0" smtClean="0">
                <a:effectLst>
                  <a:outerShdw blurRad="38100" dist="38100" dir="2700000" algn="tl">
                    <a:srgbClr val="C0C0C0"/>
                  </a:outerShdw>
                </a:effectLst>
                <a:latin typeface="+mj-lt"/>
                <a:ea typeface="新細明體" pitchFamily="18" charset="-120"/>
              </a:rPr>
              <a:t>Appendix</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What is a Billboard Device Class? </a:t>
            </a:r>
            <a:endParaRPr lang="zh-TW" altLang="en-US" dirty="0"/>
          </a:p>
        </p:txBody>
      </p:sp>
      <p:sp>
        <p:nvSpPr>
          <p:cNvPr id="3" name="內容版面配置區 2"/>
          <p:cNvSpPr>
            <a:spLocks noGrp="1"/>
          </p:cNvSpPr>
          <p:nvPr>
            <p:ph idx="1"/>
          </p:nvPr>
        </p:nvSpPr>
        <p:spPr>
          <a:xfrm>
            <a:off x="323528" y="1124744"/>
            <a:ext cx="8496300" cy="5544616"/>
          </a:xfrm>
        </p:spPr>
        <p:txBody>
          <a:bodyPr/>
          <a:lstStyle/>
          <a:p>
            <a:r>
              <a:rPr lang="en-US" altLang="zh-TW" sz="1600" dirty="0" smtClean="0">
                <a:latin typeface="Myriad Web"/>
              </a:rPr>
              <a:t>The USB Billboard Device indicates the failure of Alternate Mode entry. According to USB Type-C specification, if a device fails to successfully enter an Alternate Mode , then the device will minimally expose a USB 2.0 interface (USB Billboard Device Class) that is powered by VBUS to indicate the failure of Alternate Mode entry. The host then reports that an unsupported device has been connected, identifying the type of device from the USB Billboard Device Class information.</a:t>
            </a:r>
          </a:p>
          <a:p>
            <a:endParaRPr lang="en-US" altLang="zh-TW" sz="1600" dirty="0" smtClean="0">
              <a:latin typeface="Myriad Web"/>
            </a:endParaRPr>
          </a:p>
          <a:p>
            <a:r>
              <a:rPr lang="en-US" altLang="zh-TW" sz="1600" dirty="0" smtClean="0">
                <a:latin typeface="Myriad Web"/>
              </a:rPr>
              <a:t>Billboard error messages</a:t>
            </a:r>
            <a:br>
              <a:rPr lang="en-US" altLang="zh-TW" sz="1600" dirty="0" smtClean="0">
                <a:latin typeface="Myriad Web"/>
              </a:rPr>
            </a:br>
            <a:r>
              <a:rPr lang="en-US" altLang="zh-TW" sz="1600" dirty="0" smtClean="0">
                <a:latin typeface="Myriad Web"/>
              </a:rPr>
              <a:t>If a user connects a USB Type-C alternate mode device or adapter that is not supported by the attached HOST, the device or adapter can expose a Billboard device that contains information about the error condition to help the user troubleshoot issues.</a:t>
            </a:r>
          </a:p>
          <a:p>
            <a:endParaRPr lang="en-US" altLang="zh-TW" sz="1600" dirty="0" smtClean="0">
              <a:latin typeface="Myriad Web"/>
            </a:endParaRPr>
          </a:p>
          <a:p>
            <a:endParaRPr lang="zh-TW" altLang="en-US" dirty="0">
              <a:latin typeface="Myriad Web"/>
            </a:endParaRPr>
          </a:p>
        </p:txBody>
      </p:sp>
      <p:sp>
        <p:nvSpPr>
          <p:cNvPr id="4" name="日期版面配置區 3"/>
          <p:cNvSpPr>
            <a:spLocks noGrp="1"/>
          </p:cNvSpPr>
          <p:nvPr>
            <p:ph type="dt" sz="half" idx="10"/>
          </p:nvPr>
        </p:nvSpPr>
        <p:spPr/>
        <p:txBody>
          <a:bodyPr/>
          <a:lstStyle/>
          <a:p>
            <a:pPr>
              <a:defRPr/>
            </a:pPr>
            <a:fld id="{C9C1474C-F2B8-4E3C-9F67-37972827F550}" type="datetime1">
              <a:rPr lang="zh-TW" altLang="en-US" smtClean="0"/>
              <a:pPr>
                <a:defRPr/>
              </a:pPr>
              <a:t>2017/3/9</a:t>
            </a:fld>
            <a:endParaRPr lang="en-US" altLang="zh-TW"/>
          </a:p>
        </p:txBody>
      </p:sp>
      <p:sp>
        <p:nvSpPr>
          <p:cNvPr id="5" name="投影片編號版面配置區 4"/>
          <p:cNvSpPr>
            <a:spLocks noGrp="1"/>
          </p:cNvSpPr>
          <p:nvPr>
            <p:ph type="sldNum" sz="quarter" idx="12"/>
          </p:nvPr>
        </p:nvSpPr>
        <p:spPr/>
        <p:txBody>
          <a:bodyPr/>
          <a:lstStyle/>
          <a:p>
            <a:pPr>
              <a:defRPr/>
            </a:pPr>
            <a:fld id="{EE6E7B53-D14A-4D0F-9C67-84CCDF9AEE63}" type="slidenum">
              <a:rPr lang="en-US" altLang="zh-TW" smtClean="0"/>
              <a:pPr>
                <a:defRPr/>
              </a:pPr>
              <a:t>15</a:t>
            </a:fld>
            <a:endParaRPr lang="en-US" altLang="zh-TW"/>
          </a:p>
        </p:txBody>
      </p:sp>
      <p:pic>
        <p:nvPicPr>
          <p:cNvPr id="1026" name="Picture 2"/>
          <p:cNvPicPr>
            <a:picLocks noChangeAspect="1" noChangeArrowheads="1"/>
          </p:cNvPicPr>
          <p:nvPr/>
        </p:nvPicPr>
        <p:blipFill>
          <a:blip r:embed="rId2" cstate="screen"/>
          <a:srcRect/>
          <a:stretch>
            <a:fillRect/>
          </a:stretch>
        </p:blipFill>
        <p:spPr bwMode="auto">
          <a:xfrm>
            <a:off x="4408347" y="4077072"/>
            <a:ext cx="4340118"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USB Connectors and Pin-out - USB-C</a:t>
            </a:r>
            <a:endParaRPr lang="zh-TW" altLang="en-US" dirty="0"/>
          </a:p>
        </p:txBody>
      </p:sp>
      <p:sp>
        <p:nvSpPr>
          <p:cNvPr id="4" name="日期版面配置區 3"/>
          <p:cNvSpPr>
            <a:spLocks noGrp="1"/>
          </p:cNvSpPr>
          <p:nvPr>
            <p:ph type="dt" sz="half" idx="10"/>
          </p:nvPr>
        </p:nvSpPr>
        <p:spPr/>
        <p:txBody>
          <a:bodyPr/>
          <a:lstStyle/>
          <a:p>
            <a:pPr>
              <a:defRPr/>
            </a:pPr>
            <a:fld id="{C9C1474C-F2B8-4E3C-9F67-37972827F550}" type="datetime1">
              <a:rPr lang="zh-TW" altLang="en-US" smtClean="0"/>
              <a:pPr>
                <a:defRPr/>
              </a:pPr>
              <a:t>2017/3/9</a:t>
            </a:fld>
            <a:endParaRPr lang="en-US" altLang="zh-TW"/>
          </a:p>
        </p:txBody>
      </p:sp>
      <p:pic>
        <p:nvPicPr>
          <p:cNvPr id="6" name="Picture 1"/>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60040" y="908720"/>
            <a:ext cx="6876256" cy="1578495"/>
          </a:xfrm>
          <a:prstGeom prst="rect">
            <a:avLst/>
          </a:prstGeom>
          <a:noFill/>
          <a:ln w="9525">
            <a:noFill/>
            <a:miter lim="800000"/>
            <a:headEnd/>
            <a:tailEnd/>
          </a:ln>
        </p:spPr>
      </p:pic>
      <p:pic>
        <p:nvPicPr>
          <p:cNvPr id="7" name="Picture 4" descr="https://upload.wikimedia.org/wikipedia/commons/thumb/d/d8/USB-Type-C.svg/220px-USB-Type-C.svg.png"/>
          <p:cNvPicPr>
            <a:picLocks noChangeAspect="1" noChangeArrowheads="1"/>
          </p:cNvPicPr>
          <p:nvPr/>
        </p:nvPicPr>
        <p:blipFill>
          <a:blip r:embed="rId3" cstate="email"/>
          <a:srcRect t="8333" b="16667"/>
          <a:stretch>
            <a:fillRect/>
          </a:stretch>
        </p:blipFill>
        <p:spPr bwMode="auto">
          <a:xfrm>
            <a:off x="7380312" y="1556792"/>
            <a:ext cx="1152128" cy="648072"/>
          </a:xfrm>
          <a:prstGeom prst="rect">
            <a:avLst/>
          </a:prstGeom>
          <a:noFill/>
        </p:spPr>
      </p:pic>
      <p:pic>
        <p:nvPicPr>
          <p:cNvPr id="73730" name="Picture 2"/>
          <p:cNvPicPr>
            <a:picLocks noChangeAspect="1" noChangeArrowheads="1"/>
          </p:cNvPicPr>
          <p:nvPr/>
        </p:nvPicPr>
        <p:blipFill>
          <a:blip r:embed="rId4" cstate="email"/>
          <a:srcRect/>
          <a:stretch>
            <a:fillRect/>
          </a:stretch>
        </p:blipFill>
        <p:spPr bwMode="auto">
          <a:xfrm>
            <a:off x="360040" y="2924944"/>
            <a:ext cx="3923928" cy="1079172"/>
          </a:xfrm>
          <a:prstGeom prst="rect">
            <a:avLst/>
          </a:prstGeom>
          <a:noFill/>
          <a:ln w="9525">
            <a:noFill/>
            <a:miter lim="800000"/>
            <a:headEnd/>
            <a:tailEnd/>
          </a:ln>
        </p:spPr>
      </p:pic>
      <p:pic>
        <p:nvPicPr>
          <p:cNvPr id="73731" name="Picture 3"/>
          <p:cNvPicPr>
            <a:picLocks noChangeAspect="1" noChangeArrowheads="1"/>
          </p:cNvPicPr>
          <p:nvPr/>
        </p:nvPicPr>
        <p:blipFill>
          <a:blip r:embed="rId5" cstate="email"/>
          <a:srcRect/>
          <a:stretch>
            <a:fillRect/>
          </a:stretch>
        </p:blipFill>
        <p:spPr bwMode="auto">
          <a:xfrm>
            <a:off x="360040" y="4124085"/>
            <a:ext cx="3923928" cy="1086285"/>
          </a:xfrm>
          <a:prstGeom prst="rect">
            <a:avLst/>
          </a:prstGeom>
          <a:noFill/>
          <a:ln w="9525">
            <a:noFill/>
            <a:miter lim="800000"/>
            <a:headEnd/>
            <a:tailEnd/>
          </a:ln>
        </p:spPr>
      </p:pic>
      <p:pic>
        <p:nvPicPr>
          <p:cNvPr id="73732" name="Picture 4"/>
          <p:cNvPicPr>
            <a:picLocks noChangeAspect="1" noChangeArrowheads="1"/>
          </p:cNvPicPr>
          <p:nvPr/>
        </p:nvPicPr>
        <p:blipFill>
          <a:blip r:embed="rId6" cstate="email"/>
          <a:srcRect/>
          <a:stretch>
            <a:fillRect/>
          </a:stretch>
        </p:blipFill>
        <p:spPr bwMode="auto">
          <a:xfrm>
            <a:off x="360039" y="5271386"/>
            <a:ext cx="3923929" cy="1088550"/>
          </a:xfrm>
          <a:prstGeom prst="rect">
            <a:avLst/>
          </a:prstGeom>
          <a:noFill/>
          <a:ln w="9525">
            <a:noFill/>
            <a:miter lim="800000"/>
            <a:headEnd/>
            <a:tailEnd/>
          </a:ln>
        </p:spPr>
      </p:pic>
      <p:pic>
        <p:nvPicPr>
          <p:cNvPr id="73733" name="Picture 5"/>
          <p:cNvPicPr>
            <a:picLocks noChangeAspect="1" noChangeArrowheads="1"/>
          </p:cNvPicPr>
          <p:nvPr/>
        </p:nvPicPr>
        <p:blipFill>
          <a:blip r:embed="rId7" cstate="email"/>
          <a:srcRect/>
          <a:stretch>
            <a:fillRect/>
          </a:stretch>
        </p:blipFill>
        <p:spPr bwMode="auto">
          <a:xfrm>
            <a:off x="4427983" y="5273298"/>
            <a:ext cx="4032449" cy="1119071"/>
          </a:xfrm>
          <a:prstGeom prst="rect">
            <a:avLst/>
          </a:prstGeom>
          <a:noFill/>
          <a:ln w="9525">
            <a:noFill/>
            <a:miter lim="800000"/>
            <a:headEnd/>
            <a:tailEnd/>
          </a:ln>
        </p:spPr>
      </p:pic>
      <p:pic>
        <p:nvPicPr>
          <p:cNvPr id="73734" name="Picture 6"/>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4425846" y="4044539"/>
            <a:ext cx="4106594" cy="1125626"/>
          </a:xfrm>
          <a:prstGeom prst="rect">
            <a:avLst/>
          </a:prstGeom>
          <a:noFill/>
          <a:ln w="9525">
            <a:noFill/>
            <a:miter lim="800000"/>
            <a:headEnd/>
            <a:tailEnd/>
          </a:ln>
        </p:spPr>
      </p:pic>
      <p:pic>
        <p:nvPicPr>
          <p:cNvPr id="25603" name="Picture 3"/>
          <p:cNvPicPr>
            <a:picLocks noChangeAspect="1" noChangeArrowheads="1"/>
          </p:cNvPicPr>
          <p:nvPr/>
        </p:nvPicPr>
        <p:blipFill>
          <a:blip r:embed="rId9" cstate="screen"/>
          <a:srcRect/>
          <a:stretch>
            <a:fillRect/>
          </a:stretch>
        </p:blipFill>
        <p:spPr bwMode="auto">
          <a:xfrm>
            <a:off x="5076056" y="2636912"/>
            <a:ext cx="2857519" cy="1282146"/>
          </a:xfrm>
          <a:prstGeom prst="rect">
            <a:avLst/>
          </a:prstGeom>
          <a:noFill/>
          <a:ln w="9525">
            <a:noFill/>
            <a:miter lim="800000"/>
            <a:headEnd/>
            <a:tailEnd/>
          </a:ln>
        </p:spPr>
      </p:pic>
      <p:sp>
        <p:nvSpPr>
          <p:cNvPr id="14" name="文字方塊 58"/>
          <p:cNvSpPr txBox="1">
            <a:spLocks noChangeArrowheads="1"/>
          </p:cNvSpPr>
          <p:nvPr/>
        </p:nvSpPr>
        <p:spPr bwMode="auto">
          <a:xfrm>
            <a:off x="8063880" y="3861048"/>
            <a:ext cx="1080120" cy="338554"/>
          </a:xfrm>
          <a:prstGeom prst="rect">
            <a:avLst/>
          </a:prstGeom>
          <a:noFill/>
          <a:ln w="9525">
            <a:noFill/>
            <a:miter lim="800000"/>
            <a:headEnd/>
            <a:tailEnd/>
          </a:ln>
        </p:spPr>
        <p:txBody>
          <a:bodyPr wrap="square">
            <a:spAutoFit/>
          </a:bodyPr>
          <a:lstStyle/>
          <a:p>
            <a:pPr algn="ctr"/>
            <a:r>
              <a:rPr lang="en-US" altLang="zh-TW" sz="800" b="1" dirty="0" smtClean="0"/>
              <a:t>Thunderbolt3</a:t>
            </a:r>
          </a:p>
          <a:p>
            <a:pPr algn="ctr"/>
            <a:r>
              <a:rPr lang="en-US" altLang="zh-TW" sz="800" b="1" dirty="0" smtClean="0"/>
              <a:t>USB Type-C </a:t>
            </a:r>
            <a:endParaRPr lang="en-US" altLang="zh-TW" sz="800" b="1" dirty="0"/>
          </a:p>
        </p:txBody>
      </p:sp>
      <p:pic>
        <p:nvPicPr>
          <p:cNvPr id="15" name="圖片 14" descr="擷取.JPG"/>
          <p:cNvPicPr>
            <a:picLocks noChangeAspect="1"/>
          </p:cNvPicPr>
          <p:nvPr/>
        </p:nvPicPr>
        <p:blipFill>
          <a:blip r:embed="rId10" cstate="screen"/>
          <a:stretch>
            <a:fillRect/>
          </a:stretch>
        </p:blipFill>
        <p:spPr>
          <a:xfrm>
            <a:off x="8388424" y="4149080"/>
            <a:ext cx="695752" cy="36004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圖表 20"/>
          <p:cNvGraphicFramePr>
            <a:graphicFrameLocks noGrp="1"/>
          </p:cNvGraphicFramePr>
          <p:nvPr/>
        </p:nvGraphicFramePr>
        <p:xfrm>
          <a:off x="0" y="620688"/>
          <a:ext cx="9300104" cy="6019271"/>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群組 25"/>
          <p:cNvGrpSpPr/>
          <p:nvPr/>
        </p:nvGrpSpPr>
        <p:grpSpPr>
          <a:xfrm>
            <a:off x="107504" y="1094547"/>
            <a:ext cx="1008112" cy="4638709"/>
            <a:chOff x="107504" y="1052736"/>
            <a:chExt cx="1008112" cy="4638709"/>
          </a:xfrm>
        </p:grpSpPr>
        <p:sp>
          <p:nvSpPr>
            <p:cNvPr id="31" name="文字方塊 30"/>
            <p:cNvSpPr txBox="1"/>
            <p:nvPr/>
          </p:nvSpPr>
          <p:spPr>
            <a:xfrm>
              <a:off x="107504" y="3501008"/>
              <a:ext cx="1008112" cy="246221"/>
            </a:xfrm>
            <a:prstGeom prst="rect">
              <a:avLst/>
            </a:prstGeom>
            <a:noFill/>
          </p:spPr>
          <p:txBody>
            <a:bodyPr wrap="square" rtlCol="0">
              <a:spAutoFit/>
            </a:bodyPr>
            <a:lstStyle/>
            <a:p>
              <a:pPr fontAlgn="base">
                <a:spcBef>
                  <a:spcPct val="0"/>
                </a:spcBef>
                <a:spcAft>
                  <a:spcPct val="0"/>
                </a:spcAft>
              </a:pPr>
              <a:r>
                <a:rPr kumimoji="1" lang="en-US" altLang="zh-TW" sz="1000" b="1" dirty="0">
                  <a:solidFill>
                    <a:srgbClr val="FFFFFF">
                      <a:lumMod val="50000"/>
                    </a:srgbClr>
                  </a:solidFill>
                  <a:latin typeface="Arial" pitchFamily="34" charset="0"/>
                  <a:ea typeface="新細明體" pitchFamily="18" charset="-120"/>
                </a:rPr>
                <a:t>1375MB/s</a:t>
              </a:r>
              <a:endParaRPr kumimoji="1" lang="zh-TW" altLang="en-US" sz="1000" b="1" dirty="0">
                <a:solidFill>
                  <a:srgbClr val="FFFFFF">
                    <a:lumMod val="50000"/>
                  </a:srgbClr>
                </a:solidFill>
                <a:latin typeface="Arial" pitchFamily="34" charset="0"/>
                <a:ea typeface="新細明體" pitchFamily="18" charset="-120"/>
              </a:endParaRPr>
            </a:p>
          </p:txBody>
        </p:sp>
        <p:sp>
          <p:nvSpPr>
            <p:cNvPr id="32" name="文字方塊 31"/>
            <p:cNvSpPr txBox="1"/>
            <p:nvPr/>
          </p:nvSpPr>
          <p:spPr>
            <a:xfrm>
              <a:off x="107504" y="4755341"/>
              <a:ext cx="936104" cy="246221"/>
            </a:xfrm>
            <a:prstGeom prst="rect">
              <a:avLst/>
            </a:prstGeom>
            <a:noFill/>
          </p:spPr>
          <p:txBody>
            <a:bodyPr wrap="square" rtlCol="0">
              <a:spAutoFit/>
            </a:bodyPr>
            <a:lstStyle/>
            <a:p>
              <a:pPr fontAlgn="base">
                <a:spcBef>
                  <a:spcPct val="0"/>
                </a:spcBef>
                <a:spcAft>
                  <a:spcPct val="0"/>
                </a:spcAft>
              </a:pPr>
              <a:r>
                <a:rPr kumimoji="1" lang="en-US" altLang="zh-TW" sz="1000" b="1" dirty="0">
                  <a:solidFill>
                    <a:srgbClr val="FFFFFF">
                      <a:lumMod val="50000"/>
                    </a:srgbClr>
                  </a:solidFill>
                  <a:latin typeface="Arial" pitchFamily="34" charset="0"/>
                  <a:ea typeface="新細明體" pitchFamily="18" charset="-120"/>
                </a:rPr>
                <a:t>800MB/s</a:t>
              </a:r>
              <a:endParaRPr kumimoji="1" lang="zh-TW" altLang="en-US" sz="1000" b="1" dirty="0">
                <a:solidFill>
                  <a:srgbClr val="FFFFFF">
                    <a:lumMod val="50000"/>
                  </a:srgbClr>
                </a:solidFill>
                <a:latin typeface="Arial" pitchFamily="34" charset="0"/>
                <a:ea typeface="新細明體" pitchFamily="18" charset="-120"/>
              </a:endParaRPr>
            </a:p>
          </p:txBody>
        </p:sp>
        <p:sp>
          <p:nvSpPr>
            <p:cNvPr id="33" name="文字方塊 32"/>
            <p:cNvSpPr txBox="1"/>
            <p:nvPr/>
          </p:nvSpPr>
          <p:spPr>
            <a:xfrm>
              <a:off x="107504" y="1052736"/>
              <a:ext cx="1008112" cy="246221"/>
            </a:xfrm>
            <a:prstGeom prst="rect">
              <a:avLst/>
            </a:prstGeom>
            <a:noFill/>
          </p:spPr>
          <p:txBody>
            <a:bodyPr wrap="square" rtlCol="0">
              <a:spAutoFit/>
            </a:bodyPr>
            <a:lstStyle/>
            <a:p>
              <a:pPr fontAlgn="base">
                <a:spcBef>
                  <a:spcPct val="0"/>
                </a:spcBef>
                <a:spcAft>
                  <a:spcPct val="0"/>
                </a:spcAft>
              </a:pPr>
              <a:r>
                <a:rPr kumimoji="1" lang="en-US" altLang="zh-TW" sz="1000" b="1" dirty="0">
                  <a:solidFill>
                    <a:srgbClr val="FFFFFF">
                      <a:lumMod val="50000"/>
                    </a:srgbClr>
                  </a:solidFill>
                  <a:latin typeface="Arial" pitchFamily="34" charset="0"/>
                  <a:ea typeface="新細明體" pitchFamily="18" charset="-120"/>
                </a:rPr>
                <a:t>2750MB/s</a:t>
              </a:r>
              <a:endParaRPr kumimoji="1" lang="zh-TW" altLang="en-US" sz="1000" b="1" dirty="0">
                <a:solidFill>
                  <a:srgbClr val="FFFFFF">
                    <a:lumMod val="50000"/>
                  </a:srgbClr>
                </a:solidFill>
                <a:latin typeface="Arial" pitchFamily="34" charset="0"/>
                <a:ea typeface="新細明體" pitchFamily="18" charset="-120"/>
              </a:endParaRPr>
            </a:p>
          </p:txBody>
        </p:sp>
        <p:sp>
          <p:nvSpPr>
            <p:cNvPr id="34" name="文字方塊 33"/>
            <p:cNvSpPr txBox="1"/>
            <p:nvPr/>
          </p:nvSpPr>
          <p:spPr>
            <a:xfrm>
              <a:off x="107504" y="5445224"/>
              <a:ext cx="1008112" cy="246221"/>
            </a:xfrm>
            <a:prstGeom prst="rect">
              <a:avLst/>
            </a:prstGeom>
            <a:noFill/>
          </p:spPr>
          <p:txBody>
            <a:bodyPr wrap="square" rtlCol="0">
              <a:spAutoFit/>
            </a:bodyPr>
            <a:lstStyle/>
            <a:p>
              <a:pPr fontAlgn="base">
                <a:spcBef>
                  <a:spcPct val="0"/>
                </a:spcBef>
                <a:spcAft>
                  <a:spcPct val="0"/>
                </a:spcAft>
              </a:pPr>
              <a:r>
                <a:rPr kumimoji="1" lang="en-US" altLang="zh-TW" sz="1000" b="1" dirty="0">
                  <a:solidFill>
                    <a:srgbClr val="FFFFFF">
                      <a:lumMod val="50000"/>
                    </a:srgbClr>
                  </a:solidFill>
                  <a:latin typeface="Arial" pitchFamily="34" charset="0"/>
                  <a:ea typeface="新細明體" pitchFamily="18" charset="-120"/>
                </a:rPr>
                <a:t>400MB/s</a:t>
              </a:r>
              <a:endParaRPr kumimoji="1" lang="zh-TW" altLang="en-US" sz="1000" b="1" dirty="0">
                <a:solidFill>
                  <a:srgbClr val="FFFFFF">
                    <a:lumMod val="50000"/>
                  </a:srgbClr>
                </a:solidFill>
                <a:latin typeface="Arial" pitchFamily="34" charset="0"/>
                <a:ea typeface="新細明體" pitchFamily="18" charset="-120"/>
              </a:endParaRPr>
            </a:p>
          </p:txBody>
        </p:sp>
      </p:grpSp>
      <p:sp>
        <p:nvSpPr>
          <p:cNvPr id="2" name="標題 1"/>
          <p:cNvSpPr>
            <a:spLocks noGrp="1"/>
          </p:cNvSpPr>
          <p:nvPr>
            <p:ph type="title"/>
          </p:nvPr>
        </p:nvSpPr>
        <p:spPr/>
        <p:txBody>
          <a:bodyPr/>
          <a:lstStyle/>
          <a:p>
            <a:r>
              <a:rPr lang="en-US" altLang="zh-TW" dirty="0" smtClean="0"/>
              <a:t>USB 3.1 Gen1 Performance </a:t>
            </a:r>
            <a:endParaRPr lang="zh-TW" altLang="en-US" dirty="0"/>
          </a:p>
        </p:txBody>
      </p:sp>
      <p:sp>
        <p:nvSpPr>
          <p:cNvPr id="4" name="日期版面配置區 3"/>
          <p:cNvSpPr>
            <a:spLocks noGrp="1"/>
          </p:cNvSpPr>
          <p:nvPr>
            <p:ph type="dt" sz="half" idx="10"/>
          </p:nvPr>
        </p:nvSpPr>
        <p:spPr/>
        <p:txBody>
          <a:bodyPr/>
          <a:lstStyle/>
          <a:p>
            <a:pPr>
              <a:defRPr/>
            </a:pPr>
            <a:fld id="{C9C1474C-F2B8-4E3C-9F67-37972827F550}" type="datetime1">
              <a:rPr lang="zh-TW" altLang="en-US" smtClean="0">
                <a:solidFill>
                  <a:srgbClr val="808080"/>
                </a:solidFill>
              </a:rPr>
              <a:pPr>
                <a:defRPr/>
              </a:pPr>
              <a:t>2017/3/9</a:t>
            </a:fld>
            <a:endParaRPr lang="en-US" altLang="zh-TW">
              <a:solidFill>
                <a:srgbClr val="808080"/>
              </a:solidFill>
            </a:endParaRPr>
          </a:p>
        </p:txBody>
      </p:sp>
      <p:sp>
        <p:nvSpPr>
          <p:cNvPr id="27" name="文字方塊 26"/>
          <p:cNvSpPr txBox="1"/>
          <p:nvPr/>
        </p:nvSpPr>
        <p:spPr>
          <a:xfrm>
            <a:off x="0" y="950531"/>
            <a:ext cx="1728192" cy="246221"/>
          </a:xfrm>
          <a:prstGeom prst="rect">
            <a:avLst/>
          </a:prstGeom>
          <a:noFill/>
        </p:spPr>
        <p:txBody>
          <a:bodyPr wrap="square" rtlCol="0">
            <a:spAutoFit/>
          </a:bodyPr>
          <a:lstStyle/>
          <a:p>
            <a:pPr fontAlgn="base">
              <a:spcBef>
                <a:spcPct val="0"/>
              </a:spcBef>
              <a:spcAft>
                <a:spcPct val="0"/>
              </a:spcAft>
            </a:pPr>
            <a:r>
              <a:rPr kumimoji="1" lang="en-US" altLang="zh-TW" sz="1000" b="1" dirty="0">
                <a:solidFill>
                  <a:srgbClr val="FFFFFF">
                    <a:lumMod val="50000"/>
                  </a:srgbClr>
                </a:solidFill>
                <a:latin typeface="Arial" pitchFamily="34" charset="0"/>
                <a:ea typeface="新細明體" pitchFamily="18" charset="-120"/>
              </a:rPr>
              <a:t>Max. Throughput  MB/S</a:t>
            </a:r>
            <a:endParaRPr kumimoji="1" lang="zh-TW" altLang="en-US" sz="1000" b="1" dirty="0">
              <a:solidFill>
                <a:srgbClr val="FFFFFF">
                  <a:lumMod val="50000"/>
                </a:srgbClr>
              </a:solidFill>
              <a:latin typeface="Arial" pitchFamily="34" charset="0"/>
              <a:ea typeface="新細明體" pitchFamily="18" charset="-120"/>
            </a:endParaRPr>
          </a:p>
        </p:txBody>
      </p:sp>
      <p:graphicFrame>
        <p:nvGraphicFramePr>
          <p:cNvPr id="26" name="表格 25"/>
          <p:cNvGraphicFramePr>
            <a:graphicFrameLocks noGrp="1"/>
          </p:cNvGraphicFramePr>
          <p:nvPr/>
        </p:nvGraphicFramePr>
        <p:xfrm>
          <a:off x="1403648" y="1700808"/>
          <a:ext cx="4414752" cy="1917278"/>
        </p:xfrm>
        <a:graphic>
          <a:graphicData uri="http://schemas.openxmlformats.org/drawingml/2006/table">
            <a:tbl>
              <a:tblPr/>
              <a:tblGrid>
                <a:gridCol w="1246399"/>
                <a:gridCol w="720080"/>
                <a:gridCol w="792088"/>
                <a:gridCol w="864096"/>
                <a:gridCol w="792089"/>
              </a:tblGrid>
              <a:tr h="393278">
                <a:tc>
                  <a:txBody>
                    <a:bodyPr/>
                    <a:lstStyle/>
                    <a:p>
                      <a:pPr algn="ctr"/>
                      <a:r>
                        <a:rPr lang="en-US" altLang="zh-TW" sz="1100" b="1" dirty="0" smtClean="0">
                          <a:solidFill>
                            <a:schemeClr val="bg1"/>
                          </a:solidFill>
                        </a:rPr>
                        <a:t>Multi-Media</a:t>
                      </a:r>
                      <a:endParaRPr lang="zh-TW" altLang="en-US" sz="1100" b="1"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TW" sz="1100" b="1" dirty="0" smtClean="0">
                          <a:solidFill>
                            <a:schemeClr val="bg1"/>
                          </a:solidFill>
                        </a:rPr>
                        <a:t>MP3</a:t>
                      </a:r>
                      <a:endParaRPr lang="zh-TW" altLang="en-US" sz="1100" b="1"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TW" sz="1100" b="1" dirty="0" smtClean="0">
                          <a:solidFill>
                            <a:schemeClr val="bg1"/>
                          </a:solidFill>
                        </a:rPr>
                        <a:t>JPEG</a:t>
                      </a:r>
                      <a:endParaRPr lang="zh-TW" altLang="en-US" sz="1100" b="1"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TW" sz="1100" b="1" dirty="0" smtClean="0">
                          <a:solidFill>
                            <a:schemeClr val="bg1"/>
                          </a:solidFill>
                        </a:rPr>
                        <a:t>DVD</a:t>
                      </a:r>
                      <a:endParaRPr lang="zh-TW" altLang="en-US" sz="1100" b="1"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TW" sz="1100" b="1" dirty="0" err="1" smtClean="0">
                          <a:solidFill>
                            <a:schemeClr val="bg1"/>
                          </a:solidFill>
                        </a:rPr>
                        <a:t>Blu</a:t>
                      </a:r>
                      <a:r>
                        <a:rPr lang="en-US" altLang="zh-TW" sz="1100" b="1" baseline="0" dirty="0" smtClean="0">
                          <a:solidFill>
                            <a:schemeClr val="bg1"/>
                          </a:solidFill>
                        </a:rPr>
                        <a:t>-Ray DVD</a:t>
                      </a:r>
                      <a:endParaRPr lang="zh-TW" altLang="en-US" sz="1100" b="1"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393278">
                <a:tc>
                  <a:txBody>
                    <a:bodyPr/>
                    <a:lstStyle/>
                    <a:p>
                      <a:pPr algn="ctr"/>
                      <a:r>
                        <a:rPr lang="en-US" altLang="zh-TW" sz="1000" dirty="0" smtClean="0"/>
                        <a:t>Avg. Volume</a:t>
                      </a:r>
                      <a:endParaRPr lang="zh-TW" altLang="en-US" sz="10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t>5MB</a:t>
                      </a:r>
                      <a:endParaRPr lang="zh-TW" altLang="en-US" sz="10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t>10MB</a:t>
                      </a:r>
                      <a:endParaRPr lang="zh-TW" altLang="en-US" sz="10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t>8GB</a:t>
                      </a:r>
                      <a:endParaRPr lang="zh-TW" altLang="en-US" sz="10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t>50GB</a:t>
                      </a:r>
                      <a:endParaRPr lang="zh-TW" altLang="en-US" sz="10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r>
              <a:tr h="3713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dirty="0" smtClean="0"/>
                        <a:t>Transmission</a:t>
                      </a:r>
                      <a:endParaRPr lang="zh-TW" altLang="en-US" sz="1000" dirty="0" smtClean="0"/>
                    </a:p>
                    <a:p>
                      <a:pPr algn="ctr"/>
                      <a:r>
                        <a:rPr lang="en-US" altLang="zh-TW" sz="1000" dirty="0" smtClean="0"/>
                        <a:t>By USB2.0</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t>0.16</a:t>
                      </a:r>
                      <a:r>
                        <a:rPr lang="en-US" altLang="zh-TW" sz="1000" baseline="0" dirty="0" smtClean="0"/>
                        <a:t> Sec.</a:t>
                      </a:r>
                      <a:endParaRPr lang="zh-TW" altLang="en-US" sz="10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t>0.33 Sec.</a:t>
                      </a:r>
                      <a:endParaRPr lang="zh-TW" altLang="en-US" sz="10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t>4Min 26.66Sec.</a:t>
                      </a:r>
                      <a:endParaRPr lang="zh-TW" altLang="en-US" sz="10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t>27Min</a:t>
                      </a:r>
                      <a:r>
                        <a:rPr lang="en-US" altLang="zh-TW" sz="1000" baseline="0" dirty="0" smtClean="0"/>
                        <a:t> 46.66 Sec.</a:t>
                      </a:r>
                      <a:endParaRPr lang="zh-TW" altLang="en-US" sz="10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r>
              <a:tr h="4262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dirty="0" smtClean="0">
                          <a:solidFill>
                            <a:srgbClr val="002060"/>
                          </a:solidFill>
                        </a:rPr>
                        <a:t>Transmission</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dirty="0" smtClean="0">
                          <a:solidFill>
                            <a:srgbClr val="002060"/>
                          </a:solidFill>
                        </a:rPr>
                        <a:t>By USB3.0/3.1Gen1</a:t>
                      </a:r>
                      <a:endParaRPr lang="zh-TW" altLang="en-US" sz="1000" dirty="0" smtClean="0">
                        <a:solidFill>
                          <a:srgbClr val="002060"/>
                        </a:solidFill>
                      </a:endParaRPr>
                    </a:p>
                    <a:p>
                      <a:pPr algn="ctr"/>
                      <a:endParaRPr lang="zh-TW" altLang="en-US" sz="1000" dirty="0">
                        <a:solidFill>
                          <a:srgbClr val="002060"/>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solidFill>
                            <a:srgbClr val="002060"/>
                          </a:solidFill>
                        </a:rPr>
                        <a:t>0.01 Sec.</a:t>
                      </a:r>
                      <a:endParaRPr lang="zh-TW" altLang="en-US" sz="1000" dirty="0">
                        <a:solidFill>
                          <a:srgbClr val="002060"/>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solidFill>
                            <a:srgbClr val="002060"/>
                          </a:solidFill>
                        </a:rPr>
                        <a:t>0.03 Sec.</a:t>
                      </a:r>
                      <a:endParaRPr lang="zh-TW" altLang="en-US" sz="1000" dirty="0">
                        <a:solidFill>
                          <a:srgbClr val="002060"/>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solidFill>
                            <a:srgbClr val="002060"/>
                          </a:solidFill>
                        </a:rPr>
                        <a:t>26.66Sec.</a:t>
                      </a:r>
                      <a:endParaRPr lang="zh-TW" altLang="en-US" sz="1000" dirty="0">
                        <a:solidFill>
                          <a:srgbClr val="002060"/>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solidFill>
                            <a:srgbClr val="002060"/>
                          </a:solidFill>
                        </a:rPr>
                        <a:t>2Min 46.66 Sec.</a:t>
                      </a:r>
                      <a:endParaRPr lang="zh-TW" altLang="en-US" sz="1000" dirty="0">
                        <a:solidFill>
                          <a:srgbClr val="002060"/>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28" name="直線接點 27"/>
          <p:cNvCxnSpPr/>
          <p:nvPr/>
        </p:nvCxnSpPr>
        <p:spPr>
          <a:xfrm>
            <a:off x="3347864" y="3429000"/>
            <a:ext cx="0" cy="201622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a:xfrm>
            <a:off x="250825" y="274638"/>
            <a:ext cx="7489825" cy="490537"/>
          </a:xfrm>
          <a:noFill/>
        </p:spPr>
        <p:txBody>
          <a:bodyPr/>
          <a:lstStyle/>
          <a:p>
            <a:r>
              <a:rPr lang="en-US" altLang="zh-TW" dirty="0" err="1" smtClean="0"/>
              <a:t>DisplayPort</a:t>
            </a:r>
            <a:r>
              <a:rPr lang="en-US" altLang="zh-TW" dirty="0" smtClean="0"/>
              <a:t> Version Over View</a:t>
            </a:r>
            <a:endParaRPr lang="zh-TW" altLang="en-US" dirty="0" smtClean="0"/>
          </a:p>
        </p:txBody>
      </p:sp>
      <p:pic>
        <p:nvPicPr>
          <p:cNvPr id="19" name="圖片 18" descr="擷取.JPG"/>
          <p:cNvPicPr>
            <a:picLocks noChangeAspect="1"/>
          </p:cNvPicPr>
          <p:nvPr/>
        </p:nvPicPr>
        <p:blipFill>
          <a:blip r:embed="rId2" cstate="screen"/>
          <a:stretch>
            <a:fillRect/>
          </a:stretch>
        </p:blipFill>
        <p:spPr>
          <a:xfrm>
            <a:off x="1547664" y="836712"/>
            <a:ext cx="5810250" cy="5410200"/>
          </a:xfrm>
          <a:prstGeom prst="rect">
            <a:avLst/>
          </a:prstGeom>
        </p:spPr>
      </p:pic>
      <p:pic>
        <p:nvPicPr>
          <p:cNvPr id="20" name="圖片 19" descr="擷取.JPG"/>
          <p:cNvPicPr>
            <a:picLocks noChangeAspect="1"/>
          </p:cNvPicPr>
          <p:nvPr/>
        </p:nvPicPr>
        <p:blipFill>
          <a:blip r:embed="rId3" cstate="screen"/>
          <a:stretch>
            <a:fillRect/>
          </a:stretch>
        </p:blipFill>
        <p:spPr>
          <a:xfrm>
            <a:off x="5580112" y="260648"/>
            <a:ext cx="723469" cy="504056"/>
          </a:xfrm>
          <a:prstGeom prst="rect">
            <a:avLst/>
          </a:prstGeom>
        </p:spPr>
      </p:pic>
      <p:pic>
        <p:nvPicPr>
          <p:cNvPr id="21" name="圖片 20" descr="擷取.JPG"/>
          <p:cNvPicPr>
            <a:picLocks noChangeAspect="1"/>
          </p:cNvPicPr>
          <p:nvPr/>
        </p:nvPicPr>
        <p:blipFill>
          <a:blip r:embed="rId4" cstate="screen"/>
          <a:stretch>
            <a:fillRect/>
          </a:stretch>
        </p:blipFill>
        <p:spPr>
          <a:xfrm>
            <a:off x="1115616" y="5445224"/>
            <a:ext cx="624458" cy="586775"/>
          </a:xfrm>
          <a:prstGeom prst="rect">
            <a:avLst/>
          </a:prstGeom>
        </p:spPr>
      </p:pic>
      <p:sp>
        <p:nvSpPr>
          <p:cNvPr id="22" name="矩形 21"/>
          <p:cNvSpPr/>
          <p:nvPr/>
        </p:nvSpPr>
        <p:spPr>
          <a:xfrm>
            <a:off x="1907704" y="5589240"/>
            <a:ext cx="1584176" cy="360040"/>
          </a:xfrm>
          <a:prstGeom prst="rect">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 name="標題 1"/>
          <p:cNvSpPr txBox="1">
            <a:spLocks/>
          </p:cNvSpPr>
          <p:nvPr/>
        </p:nvSpPr>
        <p:spPr>
          <a:xfrm>
            <a:off x="285750" y="6500813"/>
            <a:ext cx="8786813" cy="285750"/>
          </a:xfrm>
          <a:prstGeom prst="rect">
            <a:avLst/>
          </a:prstGeom>
        </p:spPr>
        <p:txBody>
          <a:bodyPr/>
          <a:lstStyle>
            <a:lvl1pPr>
              <a:defRPr sz="2800" i="0">
                <a:solidFill>
                  <a:schemeClr val="bg1"/>
                </a:solidFill>
              </a:defRPr>
            </a:lvl1pPr>
          </a:lstStyle>
          <a:p>
            <a:pPr eaLnBrk="0" hangingPunct="0">
              <a:defRPr/>
            </a:pPr>
            <a:r>
              <a:rPr lang="zh-TW" altLang="en-US" sz="600" kern="0" dirty="0" smtClean="0">
                <a:solidFill>
                  <a:srgbClr val="39C6FF"/>
                </a:solidFill>
                <a:latin typeface="微軟正黑體"/>
                <a:ea typeface="微軟正黑體"/>
                <a:cs typeface="Arial Unicode MS" pitchFamily="34" charset="-120"/>
              </a:rPr>
              <a:t>本文件未經許可不得任意轉載、披露。 </a:t>
            </a:r>
            <a:endParaRPr lang="en-US" altLang="zh-TW" sz="600" kern="0" dirty="0" smtClean="0">
              <a:solidFill>
                <a:srgbClr val="39C6FF"/>
              </a:solidFill>
              <a:latin typeface="微軟正黑體"/>
              <a:ea typeface="微軟正黑體"/>
              <a:cs typeface="Arial Unicode MS" pitchFamily="34" charset="-120"/>
            </a:endParaRPr>
          </a:p>
          <a:p>
            <a:pPr eaLnBrk="0" hangingPunct="0">
              <a:defRPr/>
            </a:pPr>
            <a:r>
              <a:rPr lang="en-US" altLang="zh-TW" sz="600" kern="0" dirty="0" smtClean="0">
                <a:solidFill>
                  <a:srgbClr val="39C6FF"/>
                </a:solidFill>
                <a:ea typeface="Arial Unicode MS" pitchFamily="34" charset="-120"/>
                <a:cs typeface="Arial" pitchFamily="34" charset="0"/>
              </a:rPr>
              <a:t>This file contains information that is for sole use of the intended recipient and may be confidential or privileged. ANY UNAUTHORIZED REVIEW, COPYING, DISCLOSURE, USE OR DISTRIBUTION IS STRICTLY PROHIBITED.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250825" y="260350"/>
            <a:ext cx="7489825" cy="490538"/>
          </a:xfrm>
        </p:spPr>
        <p:txBody>
          <a:bodyPr/>
          <a:lstStyle/>
          <a:p>
            <a:pPr eaLnBrk="1" hangingPunct="1"/>
            <a:r>
              <a:rPr lang="en-US" altLang="zh-TW" dirty="0" smtClean="0"/>
              <a:t>Outline</a:t>
            </a:r>
            <a:endParaRPr lang="zh-TW" altLang="en-US" dirty="0" smtClean="0"/>
          </a:p>
        </p:txBody>
      </p:sp>
      <p:sp>
        <p:nvSpPr>
          <p:cNvPr id="14339" name="內容版面配置區 2"/>
          <p:cNvSpPr>
            <a:spLocks noGrp="1"/>
          </p:cNvSpPr>
          <p:nvPr>
            <p:ph idx="1"/>
          </p:nvPr>
        </p:nvSpPr>
        <p:spPr>
          <a:xfrm>
            <a:off x="323850" y="908050"/>
            <a:ext cx="8496300" cy="5545138"/>
          </a:xfrm>
        </p:spPr>
        <p:txBody>
          <a:bodyPr/>
          <a:lstStyle/>
          <a:p>
            <a:pPr eaLnBrk="1" hangingPunct="1"/>
            <a:r>
              <a:rPr lang="en-US" altLang="zh-TW" sz="2400" dirty="0" smtClean="0">
                <a:latin typeface="Myriad Web"/>
              </a:rPr>
              <a:t>What is the UH3231</a:t>
            </a:r>
          </a:p>
          <a:p>
            <a:pPr eaLnBrk="1" hangingPunct="1"/>
            <a:r>
              <a:rPr lang="en-US" altLang="zh-TW" sz="2400" dirty="0" smtClean="0">
                <a:latin typeface="Myriad Web"/>
              </a:rPr>
              <a:t>Product Feature, Advantage and Benefit</a:t>
            </a:r>
          </a:p>
          <a:p>
            <a:pPr eaLnBrk="1" hangingPunct="1"/>
            <a:r>
              <a:rPr lang="en-US" altLang="zh-TW" sz="2400" dirty="0" smtClean="0">
                <a:latin typeface="Myriad Web"/>
              </a:rPr>
              <a:t>Product Applications &amp; Comparison</a:t>
            </a:r>
          </a:p>
          <a:p>
            <a:pPr eaLnBrk="1" hangingPunct="1"/>
            <a:r>
              <a:rPr lang="en-US" altLang="zh-TW" sz="2400" dirty="0" smtClean="0">
                <a:latin typeface="Myriad Web"/>
              </a:rPr>
              <a:t>Package Content &amp; Order Information</a:t>
            </a:r>
          </a:p>
          <a:p>
            <a:pPr eaLnBrk="1" hangingPunct="1"/>
            <a:r>
              <a:rPr lang="en-US" altLang="zh-TW" sz="2400" dirty="0" smtClean="0">
                <a:latin typeface="Myriad Web"/>
              </a:rPr>
              <a:t>FAQ</a:t>
            </a:r>
          </a:p>
        </p:txBody>
      </p:sp>
      <p:sp>
        <p:nvSpPr>
          <p:cNvPr id="4" name="日期版面配置區 3"/>
          <p:cNvSpPr>
            <a:spLocks noGrp="1"/>
          </p:cNvSpPr>
          <p:nvPr>
            <p:ph type="dt" sz="quarter" idx="10"/>
          </p:nvPr>
        </p:nvSpPr>
        <p:spPr/>
        <p:txBody>
          <a:bodyPr/>
          <a:lstStyle/>
          <a:p>
            <a:pPr>
              <a:defRPr/>
            </a:pPr>
            <a:fld id="{CF2522AE-F6D1-46BF-B14F-4C80876E7676}" type="datetime1">
              <a:rPr lang="zh-TW" altLang="en-US"/>
              <a:pPr>
                <a:defRPr/>
              </a:pPr>
              <a:t>2017/3/9</a:t>
            </a:fld>
            <a:endParaRPr lang="en-US" altLang="zh-TW"/>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D:\Ethan\新資料夾 (2)\Project\ongoing\UH3231\UH3231-line.JPG"/>
          <p:cNvPicPr>
            <a:picLocks noChangeAspect="1" noChangeArrowheads="1"/>
          </p:cNvPicPr>
          <p:nvPr/>
        </p:nvPicPr>
        <p:blipFill>
          <a:blip r:embed="rId2" cstate="screen"/>
          <a:srcRect/>
          <a:stretch>
            <a:fillRect/>
          </a:stretch>
        </p:blipFill>
        <p:spPr bwMode="auto">
          <a:xfrm>
            <a:off x="6444208" y="4437112"/>
            <a:ext cx="2699792" cy="2181442"/>
          </a:xfrm>
          <a:prstGeom prst="rect">
            <a:avLst/>
          </a:prstGeom>
          <a:noFill/>
        </p:spPr>
      </p:pic>
      <p:sp>
        <p:nvSpPr>
          <p:cNvPr id="24578" name="Rectangle 2"/>
          <p:cNvSpPr>
            <a:spLocks noGrp="1" noChangeArrowheads="1"/>
          </p:cNvSpPr>
          <p:nvPr>
            <p:ph type="body" idx="4294967295"/>
          </p:nvPr>
        </p:nvSpPr>
        <p:spPr>
          <a:xfrm>
            <a:off x="252413" y="1125240"/>
            <a:ext cx="6623843" cy="5472112"/>
          </a:xfrm>
        </p:spPr>
        <p:txBody>
          <a:bodyPr/>
          <a:lstStyle/>
          <a:p>
            <a:pPr>
              <a:lnSpc>
                <a:spcPct val="95000"/>
              </a:lnSpc>
              <a:buFont typeface="Wingdings" pitchFamily="2" charset="2"/>
              <a:buBlip>
                <a:blip r:embed="rId3"/>
              </a:buBlip>
            </a:pPr>
            <a:r>
              <a:rPr lang="en-US" altLang="zh-TW" sz="1800" dirty="0" smtClean="0">
                <a:latin typeface="Myriad Pro"/>
              </a:rPr>
              <a:t>Product description: USB-C Dual-View Mini Dock</a:t>
            </a:r>
          </a:p>
          <a:p>
            <a:pPr>
              <a:lnSpc>
                <a:spcPct val="95000"/>
              </a:lnSpc>
              <a:buFont typeface="Wingdings" pitchFamily="2" charset="2"/>
              <a:buBlip>
                <a:blip r:embed="rId3"/>
              </a:buBlip>
            </a:pPr>
            <a:r>
              <a:rPr lang="en-US" altLang="zh-TW" sz="1800" dirty="0" smtClean="0">
                <a:latin typeface="Myriad Pro"/>
              </a:rPr>
              <a:t>MSRP: USD99.9/EURO99.9</a:t>
            </a:r>
          </a:p>
          <a:p>
            <a:pPr>
              <a:lnSpc>
                <a:spcPct val="95000"/>
              </a:lnSpc>
              <a:buFont typeface="Wingdings" pitchFamily="2" charset="2"/>
              <a:buBlip>
                <a:blip r:embed="rId3"/>
              </a:buBlip>
            </a:pPr>
            <a:r>
              <a:rPr lang="en-US" altLang="zh-TW" sz="1800" dirty="0" smtClean="0">
                <a:latin typeface="Myriad Pro"/>
              </a:rPr>
              <a:t>Prelim Specification </a:t>
            </a:r>
          </a:p>
          <a:p>
            <a:pPr lvl="1">
              <a:lnSpc>
                <a:spcPct val="95000"/>
              </a:lnSpc>
            </a:pPr>
            <a:r>
              <a:rPr lang="en-US" altLang="zh-TW" sz="1600" dirty="0" smtClean="0">
                <a:solidFill>
                  <a:srgbClr val="0033CC"/>
                </a:solidFill>
                <a:latin typeface="Myriad Pro"/>
              </a:rPr>
              <a:t>Up to 5Gbps data throughput via USB3.1 Gen1 technology </a:t>
            </a:r>
          </a:p>
          <a:p>
            <a:pPr lvl="1">
              <a:lnSpc>
                <a:spcPct val="95000"/>
              </a:lnSpc>
            </a:pPr>
            <a:r>
              <a:rPr lang="en-US" altLang="zh-TW" sz="1600" dirty="0" smtClean="0">
                <a:latin typeface="Myriad Pro"/>
              </a:rPr>
              <a:t>Enable </a:t>
            </a:r>
            <a:r>
              <a:rPr lang="en-US" altLang="zh-TW" sz="1600" dirty="0" smtClean="0">
                <a:solidFill>
                  <a:srgbClr val="0000CC"/>
                </a:solidFill>
                <a:latin typeface="Myriad Pro"/>
              </a:rPr>
              <a:t>two </a:t>
            </a:r>
            <a:r>
              <a:rPr lang="en-US" altLang="zh-TW" sz="1600" dirty="0" err="1" smtClean="0">
                <a:solidFill>
                  <a:srgbClr val="0000CC"/>
                </a:solidFill>
                <a:latin typeface="Myriad Pro"/>
              </a:rPr>
              <a:t>DisplayPort</a:t>
            </a:r>
            <a:r>
              <a:rPr lang="en-US" altLang="zh-TW" sz="1600" dirty="0" smtClean="0">
                <a:solidFill>
                  <a:srgbClr val="0000CC"/>
                </a:solidFill>
                <a:latin typeface="Myriad Pro"/>
              </a:rPr>
              <a:t> monitors </a:t>
            </a:r>
            <a:r>
              <a:rPr lang="en-US" altLang="zh-TW" sz="1600" dirty="0" smtClean="0">
                <a:latin typeface="Myriad Pro"/>
              </a:rPr>
              <a:t>working simultaneously with video mirror or extension mode </a:t>
            </a:r>
            <a:r>
              <a:rPr lang="en-US" altLang="zh-TW" sz="1600" dirty="0" smtClean="0">
                <a:solidFill>
                  <a:srgbClr val="0000CC"/>
                </a:solidFill>
                <a:latin typeface="Myriad Pro"/>
              </a:rPr>
              <a:t>maximum output up to 1080p*</a:t>
            </a:r>
            <a:r>
              <a:rPr lang="en-US" altLang="zh-TW" sz="1600" dirty="0" smtClean="0">
                <a:latin typeface="Myriad Pro"/>
              </a:rPr>
              <a:t>,and </a:t>
            </a:r>
            <a:r>
              <a:rPr lang="en-US" altLang="zh-TW" sz="1600" dirty="0" smtClean="0">
                <a:solidFill>
                  <a:srgbClr val="0000CC"/>
                </a:solidFill>
                <a:latin typeface="Myriad Pro"/>
              </a:rPr>
              <a:t>single </a:t>
            </a:r>
            <a:r>
              <a:rPr lang="en-US" altLang="zh-TW" sz="1600" dirty="0" err="1" smtClean="0">
                <a:solidFill>
                  <a:srgbClr val="0000CC"/>
                </a:solidFill>
                <a:latin typeface="Myriad Pro"/>
              </a:rPr>
              <a:t>DisplayPort</a:t>
            </a:r>
            <a:r>
              <a:rPr lang="en-US" altLang="zh-TW" sz="1600" dirty="0" smtClean="0">
                <a:solidFill>
                  <a:srgbClr val="0000CC"/>
                </a:solidFill>
                <a:latin typeface="Myriad Pro"/>
              </a:rPr>
              <a:t> maximum output up to 3840x2160@30Hz under Windows Platform</a:t>
            </a:r>
          </a:p>
          <a:p>
            <a:pPr lvl="1">
              <a:lnSpc>
                <a:spcPct val="95000"/>
              </a:lnSpc>
            </a:pPr>
            <a:r>
              <a:rPr lang="en-US" altLang="zh-TW" sz="1600" dirty="0" smtClean="0">
                <a:latin typeface="Myriad Pro"/>
              </a:rPr>
              <a:t>Compatible with </a:t>
            </a:r>
            <a:r>
              <a:rPr lang="en-US" altLang="zh-TW" sz="1600" dirty="0" err="1" smtClean="0">
                <a:latin typeface="Myriad Pro"/>
              </a:rPr>
              <a:t>DisplayPort</a:t>
            </a:r>
            <a:r>
              <a:rPr lang="en-US" altLang="zh-TW" sz="1600" dirty="0" smtClean="0">
                <a:latin typeface="Myriad Pro"/>
              </a:rPr>
              <a:t>™ v1.2, HDCP1.3 and </a:t>
            </a:r>
            <a:r>
              <a:rPr lang="en-US" altLang="zh-TW" sz="1600" dirty="0" err="1" smtClean="0">
                <a:latin typeface="Myriad Pro"/>
              </a:rPr>
              <a:t>DisplayPort</a:t>
            </a:r>
            <a:r>
              <a:rPr lang="en-US" altLang="zh-TW" sz="1600" dirty="0" smtClean="0">
                <a:latin typeface="Myriad Pro"/>
              </a:rPr>
              <a:t>™ Dual Mode</a:t>
            </a:r>
          </a:p>
          <a:p>
            <a:pPr lvl="1">
              <a:lnSpc>
                <a:spcPct val="95000"/>
              </a:lnSpc>
            </a:pPr>
            <a:r>
              <a:rPr lang="en-US" altLang="zh-TW" sz="1600" dirty="0" smtClean="0">
                <a:latin typeface="Myriad Pro"/>
              </a:rPr>
              <a:t>Compatible with </a:t>
            </a:r>
            <a:r>
              <a:rPr lang="en-US" altLang="zh-TW" sz="1600" dirty="0" err="1" smtClean="0">
                <a:latin typeface="Myriad Pro"/>
              </a:rPr>
              <a:t>Macbook</a:t>
            </a:r>
            <a:r>
              <a:rPr lang="en-US" altLang="zh-TW" sz="1600" dirty="0" smtClean="0">
                <a:latin typeface="Myriad Pro"/>
              </a:rPr>
              <a:t> 2016 /2015*</a:t>
            </a:r>
          </a:p>
          <a:p>
            <a:pPr lvl="1">
              <a:lnSpc>
                <a:spcPct val="95000"/>
              </a:lnSpc>
            </a:pPr>
            <a:r>
              <a:rPr lang="en-US" altLang="zh-TW" sz="1600" dirty="0" smtClean="0">
                <a:latin typeface="Myriad Pro"/>
              </a:rPr>
              <a:t>Supports kinds of Active </a:t>
            </a:r>
            <a:r>
              <a:rPr lang="en-US" altLang="zh-TW" sz="1600" dirty="0" err="1" smtClean="0">
                <a:latin typeface="Myriad Pro"/>
              </a:rPr>
              <a:t>DisplayPort</a:t>
            </a:r>
            <a:r>
              <a:rPr lang="en-US" altLang="zh-TW" sz="1600" dirty="0" smtClean="0">
                <a:latin typeface="Myriad Pro"/>
              </a:rPr>
              <a:t> adapters converting to HDMI, DVI, or VGA output connectivity.</a:t>
            </a:r>
          </a:p>
          <a:p>
            <a:pPr lvl="1">
              <a:lnSpc>
                <a:spcPct val="95000"/>
              </a:lnSpc>
            </a:pPr>
            <a:r>
              <a:rPr lang="en-US" altLang="zh-TW" sz="1600" dirty="0" smtClean="0">
                <a:latin typeface="Myriad Pro"/>
              </a:rPr>
              <a:t>Integrated 1-port USB 3.1 Gen1 hub</a:t>
            </a:r>
          </a:p>
          <a:p>
            <a:pPr lvl="1">
              <a:lnSpc>
                <a:spcPct val="95000"/>
              </a:lnSpc>
            </a:pPr>
            <a:r>
              <a:rPr lang="en-US" altLang="zh-TW" sz="1600" dirty="0" smtClean="0">
                <a:latin typeface="Myriad Pro"/>
              </a:rPr>
              <a:t>Driver Free, USB bus powered, Plug &amp; Play without configuration</a:t>
            </a:r>
          </a:p>
          <a:p>
            <a:pPr lvl="1">
              <a:lnSpc>
                <a:spcPct val="95000"/>
              </a:lnSpc>
            </a:pPr>
            <a:r>
              <a:rPr lang="en-US" altLang="zh-TW" sz="1600" dirty="0" smtClean="0">
                <a:latin typeface="Myriad Pro"/>
              </a:rPr>
              <a:t>1m </a:t>
            </a:r>
            <a:r>
              <a:rPr lang="en-US" altLang="zh-TW" sz="1600" dirty="0" smtClean="0">
                <a:latin typeface="Myriad Pro"/>
              </a:rPr>
              <a:t>USB-C certified (20V/5A) cable </a:t>
            </a:r>
            <a:r>
              <a:rPr lang="en-US" altLang="zh-TW" sz="1600" dirty="0" smtClean="0">
                <a:latin typeface="Myriad Pro"/>
              </a:rPr>
              <a:t>included</a:t>
            </a:r>
          </a:p>
          <a:p>
            <a:pPr lvl="1">
              <a:lnSpc>
                <a:spcPct val="95000"/>
              </a:lnSpc>
            </a:pPr>
            <a:endParaRPr lang="en-US" altLang="zh-TW" sz="1600" dirty="0" smtClean="0">
              <a:latin typeface="Myriad Pro"/>
            </a:endParaRPr>
          </a:p>
          <a:p>
            <a:pPr lvl="1">
              <a:lnSpc>
                <a:spcPct val="95000"/>
              </a:lnSpc>
              <a:buNone/>
            </a:pPr>
            <a:r>
              <a:rPr lang="en-US" altLang="zh-TW" sz="1600" dirty="0" smtClean="0">
                <a:latin typeface="Myriad Pro"/>
              </a:rPr>
              <a:t>*The Mac computer only support single-view video output</a:t>
            </a:r>
          </a:p>
        </p:txBody>
      </p:sp>
      <p:sp>
        <p:nvSpPr>
          <p:cNvPr id="24579" name="Rectangle 3"/>
          <p:cNvSpPr>
            <a:spLocks noGrp="1" noChangeArrowheads="1"/>
          </p:cNvSpPr>
          <p:nvPr>
            <p:ph type="title" idx="4294967295"/>
          </p:nvPr>
        </p:nvSpPr>
        <p:spPr>
          <a:xfrm>
            <a:off x="303213" y="260350"/>
            <a:ext cx="7940675" cy="490538"/>
          </a:xfrm>
          <a:noFill/>
        </p:spPr>
        <p:txBody>
          <a:bodyPr/>
          <a:lstStyle/>
          <a:p>
            <a:pPr eaLnBrk="1" hangingPunct="1"/>
            <a:r>
              <a:rPr lang="en-US" altLang="zh-TW" dirty="0" smtClean="0"/>
              <a:t>UH3231</a:t>
            </a:r>
            <a:r>
              <a:rPr lang="en-US" altLang="zh-TW" dirty="0" smtClean="0">
                <a:solidFill>
                  <a:srgbClr val="008000"/>
                </a:solidFill>
              </a:rPr>
              <a:t> </a:t>
            </a:r>
            <a:r>
              <a:rPr lang="en-US" altLang="zh-TW" dirty="0" smtClean="0"/>
              <a:t>– Freeway for Data Transmission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圖片 46" descr="擷取.JPG"/>
          <p:cNvPicPr>
            <a:picLocks noChangeAspect="1"/>
          </p:cNvPicPr>
          <p:nvPr/>
        </p:nvPicPr>
        <p:blipFill>
          <a:blip r:embed="rId2" cstate="screen"/>
          <a:stretch>
            <a:fillRect/>
          </a:stretch>
        </p:blipFill>
        <p:spPr>
          <a:xfrm>
            <a:off x="3635896" y="5373216"/>
            <a:ext cx="3096344" cy="1168922"/>
          </a:xfrm>
          <a:prstGeom prst="rect">
            <a:avLst/>
          </a:prstGeom>
        </p:spPr>
      </p:pic>
      <p:sp>
        <p:nvSpPr>
          <p:cNvPr id="2" name="標題 1"/>
          <p:cNvSpPr>
            <a:spLocks noGrp="1"/>
          </p:cNvSpPr>
          <p:nvPr>
            <p:ph type="title"/>
          </p:nvPr>
        </p:nvSpPr>
        <p:spPr/>
        <p:txBody>
          <a:bodyPr/>
          <a:lstStyle/>
          <a:p>
            <a:r>
              <a:rPr lang="en-US" altLang="zh-TW" dirty="0" smtClean="0"/>
              <a:t>USB Type C ? USB 3.1 ?  </a:t>
            </a:r>
            <a:endParaRPr lang="zh-TW" altLang="en-US" dirty="0"/>
          </a:p>
        </p:txBody>
      </p:sp>
      <p:sp>
        <p:nvSpPr>
          <p:cNvPr id="4" name="日期版面配置區 3"/>
          <p:cNvSpPr>
            <a:spLocks noGrp="1"/>
          </p:cNvSpPr>
          <p:nvPr>
            <p:ph type="dt" sz="half" idx="10"/>
          </p:nvPr>
        </p:nvSpPr>
        <p:spPr/>
        <p:txBody>
          <a:bodyPr/>
          <a:lstStyle/>
          <a:p>
            <a:pPr>
              <a:defRPr/>
            </a:pPr>
            <a:fld id="{C9C1474C-F2B8-4E3C-9F67-37972827F550}" type="datetime1">
              <a:rPr lang="zh-TW" altLang="en-US" smtClean="0"/>
              <a:pPr>
                <a:defRPr/>
              </a:pPr>
              <a:t>2017/3/9</a:t>
            </a:fld>
            <a:endParaRPr lang="en-US" altLang="zh-TW"/>
          </a:p>
        </p:txBody>
      </p:sp>
      <p:sp>
        <p:nvSpPr>
          <p:cNvPr id="14" name="矩形 13"/>
          <p:cNvSpPr/>
          <p:nvPr/>
        </p:nvSpPr>
        <p:spPr>
          <a:xfrm>
            <a:off x="1043608" y="980728"/>
            <a:ext cx="2448272" cy="584775"/>
          </a:xfrm>
          <a:prstGeom prst="rect">
            <a:avLst/>
          </a:prstGeom>
        </p:spPr>
        <p:txBody>
          <a:bodyPr wrap="square">
            <a:spAutoFit/>
          </a:bodyPr>
          <a:lstStyle/>
          <a:p>
            <a:pPr marL="342900" indent="-342900" algn="ctr" eaLnBrk="0" hangingPunct="0">
              <a:spcBef>
                <a:spcPct val="20000"/>
              </a:spcBef>
            </a:pPr>
            <a:r>
              <a:rPr lang="en-US" altLang="zh-TW" sz="3200" dirty="0" smtClean="0">
                <a:latin typeface="Myriad Web"/>
                <a:ea typeface="+mn-ea"/>
                <a:cs typeface="Arial" pitchFamily="34" charset="0"/>
              </a:rPr>
              <a:t>USB Type C</a:t>
            </a:r>
          </a:p>
        </p:txBody>
      </p:sp>
      <p:sp>
        <p:nvSpPr>
          <p:cNvPr id="18" name="矩形 17"/>
          <p:cNvSpPr/>
          <p:nvPr/>
        </p:nvSpPr>
        <p:spPr>
          <a:xfrm>
            <a:off x="323528" y="1700808"/>
            <a:ext cx="8244408" cy="523220"/>
          </a:xfrm>
          <a:prstGeom prst="rect">
            <a:avLst/>
          </a:prstGeom>
        </p:spPr>
        <p:txBody>
          <a:bodyPr wrap="square">
            <a:spAutoFit/>
          </a:bodyPr>
          <a:lstStyle/>
          <a:p>
            <a:pPr marL="342900" indent="-342900" algn="ctr" eaLnBrk="0" hangingPunct="0">
              <a:spcBef>
                <a:spcPct val="20000"/>
              </a:spcBef>
            </a:pPr>
            <a:r>
              <a:rPr lang="en-US" altLang="zh-TW" sz="2800" dirty="0" smtClean="0">
                <a:latin typeface="Myriad Web"/>
                <a:ea typeface="+mn-ea"/>
                <a:cs typeface="Arial" pitchFamily="34" charset="0"/>
              </a:rPr>
              <a:t>USB Type C =Name of connector specification</a:t>
            </a:r>
          </a:p>
        </p:txBody>
      </p:sp>
      <p:sp>
        <p:nvSpPr>
          <p:cNvPr id="22" name="矩形 21"/>
          <p:cNvSpPr/>
          <p:nvPr/>
        </p:nvSpPr>
        <p:spPr>
          <a:xfrm>
            <a:off x="4860032" y="980728"/>
            <a:ext cx="2339752" cy="584775"/>
          </a:xfrm>
          <a:prstGeom prst="rect">
            <a:avLst/>
          </a:prstGeom>
        </p:spPr>
        <p:txBody>
          <a:bodyPr wrap="square">
            <a:spAutoFit/>
          </a:bodyPr>
          <a:lstStyle/>
          <a:p>
            <a:pPr marL="342900" indent="-342900" algn="ctr" eaLnBrk="0" hangingPunct="0">
              <a:spcBef>
                <a:spcPct val="20000"/>
              </a:spcBef>
            </a:pPr>
            <a:r>
              <a:rPr lang="en-US" altLang="zh-TW" sz="3200" dirty="0" smtClean="0">
                <a:latin typeface="Myriad Web"/>
                <a:ea typeface="+mn-ea"/>
                <a:cs typeface="Arial" pitchFamily="34" charset="0"/>
              </a:rPr>
              <a:t>USB 3.1</a:t>
            </a:r>
          </a:p>
        </p:txBody>
      </p:sp>
      <p:pic>
        <p:nvPicPr>
          <p:cNvPr id="23" name="圖片 22" descr="擷取.JPG"/>
          <p:cNvPicPr>
            <a:picLocks noChangeAspect="1"/>
          </p:cNvPicPr>
          <p:nvPr/>
        </p:nvPicPr>
        <p:blipFill>
          <a:blip r:embed="rId3" cstate="screen"/>
          <a:stretch>
            <a:fillRect/>
          </a:stretch>
        </p:blipFill>
        <p:spPr>
          <a:xfrm>
            <a:off x="3995936" y="1052736"/>
            <a:ext cx="626470" cy="576064"/>
          </a:xfrm>
          <a:prstGeom prst="rect">
            <a:avLst/>
          </a:prstGeom>
        </p:spPr>
      </p:pic>
      <p:sp>
        <p:nvSpPr>
          <p:cNvPr id="25" name="矩形 24"/>
          <p:cNvSpPr/>
          <p:nvPr/>
        </p:nvSpPr>
        <p:spPr>
          <a:xfrm>
            <a:off x="467544" y="4941168"/>
            <a:ext cx="8568952" cy="523220"/>
          </a:xfrm>
          <a:prstGeom prst="rect">
            <a:avLst/>
          </a:prstGeom>
        </p:spPr>
        <p:txBody>
          <a:bodyPr wrap="square">
            <a:spAutoFit/>
          </a:bodyPr>
          <a:lstStyle/>
          <a:p>
            <a:pPr marL="342900" indent="-342900" algn="ctr" eaLnBrk="0" hangingPunct="0">
              <a:spcBef>
                <a:spcPct val="20000"/>
              </a:spcBef>
            </a:pPr>
            <a:r>
              <a:rPr lang="en-US" altLang="zh-TW" sz="2800" dirty="0" smtClean="0">
                <a:latin typeface="Myriad Web"/>
                <a:ea typeface="+mn-ea"/>
                <a:cs typeface="Arial" pitchFamily="34" charset="0"/>
              </a:rPr>
              <a:t>USB 3.1=Universal Serial Bus 3.1 </a:t>
            </a:r>
            <a:endParaRPr lang="en-US" altLang="zh-TW" dirty="0" smtClean="0">
              <a:latin typeface="Myriad Web"/>
              <a:ea typeface="+mn-ea"/>
              <a:cs typeface="Arial" pitchFamily="34" charset="0"/>
            </a:endParaRPr>
          </a:p>
        </p:txBody>
      </p:sp>
      <p:pic>
        <p:nvPicPr>
          <p:cNvPr id="36" name="Picture 7" descr="http://www.moddiy.com/product_images/uploaded_images/draft-lens19072204module157574320photo-1337779392.0-.png"/>
          <p:cNvPicPr>
            <a:picLocks noChangeAspect="1" noChangeArrowheads="1"/>
          </p:cNvPicPr>
          <p:nvPr/>
        </p:nvPicPr>
        <p:blipFill>
          <a:blip r:embed="rId4" cstate="email"/>
          <a:srcRect/>
          <a:stretch>
            <a:fillRect/>
          </a:stretch>
        </p:blipFill>
        <p:spPr bwMode="auto">
          <a:xfrm>
            <a:off x="2555776" y="2636912"/>
            <a:ext cx="910977" cy="1096151"/>
          </a:xfrm>
          <a:prstGeom prst="rect">
            <a:avLst/>
          </a:prstGeom>
          <a:noFill/>
        </p:spPr>
      </p:pic>
      <p:pic>
        <p:nvPicPr>
          <p:cNvPr id="37" name="Picture 7" descr="http://www.moddiy.com/product_images/uploaded_images/draft-lens19072204module157574320photo-1337779392.0-.png"/>
          <p:cNvPicPr>
            <a:picLocks noChangeAspect="1" noChangeArrowheads="1"/>
          </p:cNvPicPr>
          <p:nvPr/>
        </p:nvPicPr>
        <p:blipFill>
          <a:blip r:embed="rId5" cstate="email"/>
          <a:srcRect/>
          <a:stretch>
            <a:fillRect/>
          </a:stretch>
        </p:blipFill>
        <p:spPr bwMode="auto">
          <a:xfrm>
            <a:off x="4211960" y="3501008"/>
            <a:ext cx="2664296" cy="1198247"/>
          </a:xfrm>
          <a:prstGeom prst="rect">
            <a:avLst/>
          </a:prstGeom>
          <a:noFill/>
        </p:spPr>
      </p:pic>
      <p:pic>
        <p:nvPicPr>
          <p:cNvPr id="38" name="Picture 7" descr="http://www.moddiy.com/product_images/uploaded_images/draft-lens19072204module157574320photo-1337779392.0-.png"/>
          <p:cNvPicPr>
            <a:picLocks noChangeAspect="1" noChangeArrowheads="1"/>
          </p:cNvPicPr>
          <p:nvPr/>
        </p:nvPicPr>
        <p:blipFill>
          <a:blip r:embed="rId6" cstate="email"/>
          <a:srcRect/>
          <a:stretch>
            <a:fillRect/>
          </a:stretch>
        </p:blipFill>
        <p:spPr bwMode="auto">
          <a:xfrm>
            <a:off x="4067944" y="2420888"/>
            <a:ext cx="2878688" cy="1096151"/>
          </a:xfrm>
          <a:prstGeom prst="rect">
            <a:avLst/>
          </a:prstGeom>
          <a:noFill/>
        </p:spPr>
      </p:pic>
      <p:pic>
        <p:nvPicPr>
          <p:cNvPr id="39" name="Picture 7" descr="http://www.moddiy.com/product_images/uploaded_images/draft-lens19072204module157574320photo-1337779392.0-.png"/>
          <p:cNvPicPr>
            <a:picLocks noChangeAspect="1" noChangeArrowheads="1"/>
          </p:cNvPicPr>
          <p:nvPr/>
        </p:nvPicPr>
        <p:blipFill>
          <a:blip r:embed="rId7" cstate="email"/>
          <a:srcRect/>
          <a:stretch>
            <a:fillRect/>
          </a:stretch>
        </p:blipFill>
        <p:spPr bwMode="auto">
          <a:xfrm>
            <a:off x="2483768" y="3717032"/>
            <a:ext cx="1093173" cy="874538"/>
          </a:xfrm>
          <a:prstGeom prst="rect">
            <a:avLst/>
          </a:prstGeom>
          <a:noFill/>
        </p:spPr>
      </p:pic>
      <p:cxnSp>
        <p:nvCxnSpPr>
          <p:cNvPr id="40" name="直線接點 39"/>
          <p:cNvCxnSpPr/>
          <p:nvPr/>
        </p:nvCxnSpPr>
        <p:spPr>
          <a:xfrm>
            <a:off x="3779912" y="2564904"/>
            <a:ext cx="0" cy="19442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文字方塊 58"/>
          <p:cNvSpPr txBox="1">
            <a:spLocks noChangeArrowheads="1"/>
          </p:cNvSpPr>
          <p:nvPr/>
        </p:nvSpPr>
        <p:spPr bwMode="auto">
          <a:xfrm>
            <a:off x="7020272" y="5589240"/>
            <a:ext cx="3960440" cy="646331"/>
          </a:xfrm>
          <a:prstGeom prst="rect">
            <a:avLst/>
          </a:prstGeom>
          <a:noFill/>
          <a:ln w="9525">
            <a:noFill/>
            <a:miter lim="800000"/>
            <a:headEnd/>
            <a:tailEnd/>
          </a:ln>
        </p:spPr>
        <p:txBody>
          <a:bodyPr wrap="square">
            <a:spAutoFit/>
          </a:bodyPr>
          <a:lstStyle/>
          <a:p>
            <a:r>
              <a:rPr lang="en-US" altLang="zh-TW" sz="1200" b="1" dirty="0" smtClean="0">
                <a:solidFill>
                  <a:srgbClr val="0000FF"/>
                </a:solidFill>
                <a:latin typeface="Myriad Web"/>
              </a:rPr>
              <a:t>Data Transfer Speed</a:t>
            </a:r>
          </a:p>
          <a:p>
            <a:r>
              <a:rPr lang="en-US" altLang="zh-TW" sz="1200" b="1" dirty="0" smtClean="0">
                <a:solidFill>
                  <a:srgbClr val="0000FF"/>
                </a:solidFill>
                <a:latin typeface="Myriad Web"/>
              </a:rPr>
              <a:t>USB3.1 Gen1=5Gb/s</a:t>
            </a:r>
          </a:p>
          <a:p>
            <a:r>
              <a:rPr lang="en-US" altLang="zh-TW" sz="1200" b="1" dirty="0" smtClean="0">
                <a:solidFill>
                  <a:srgbClr val="0000FF"/>
                </a:solidFill>
                <a:latin typeface="Myriad Web"/>
              </a:rPr>
              <a:t>USB3.1 Gen2=10Gb/s</a:t>
            </a:r>
          </a:p>
        </p:txBody>
      </p:sp>
      <p:sp>
        <p:nvSpPr>
          <p:cNvPr id="16" name="文字方塊 58"/>
          <p:cNvSpPr txBox="1">
            <a:spLocks noChangeArrowheads="1"/>
          </p:cNvSpPr>
          <p:nvPr/>
        </p:nvSpPr>
        <p:spPr bwMode="auto">
          <a:xfrm>
            <a:off x="0" y="5661248"/>
            <a:ext cx="3960440" cy="523220"/>
          </a:xfrm>
          <a:prstGeom prst="rect">
            <a:avLst/>
          </a:prstGeom>
          <a:noFill/>
          <a:ln w="9525">
            <a:noFill/>
            <a:miter lim="800000"/>
            <a:headEnd/>
            <a:tailEnd/>
          </a:ln>
        </p:spPr>
        <p:txBody>
          <a:bodyPr wrap="square">
            <a:spAutoFit/>
          </a:bodyPr>
          <a:lstStyle/>
          <a:p>
            <a:r>
              <a:rPr lang="en-US" altLang="zh-TW" sz="1400" b="1" dirty="0" smtClean="0">
                <a:solidFill>
                  <a:srgbClr val="0000FF"/>
                </a:solidFill>
                <a:latin typeface="Myriad Web"/>
              </a:rPr>
              <a:t>USB3.0 changed name to USB3.1 Gen1</a:t>
            </a:r>
          </a:p>
          <a:p>
            <a:r>
              <a:rPr lang="en-US" altLang="zh-TW" sz="1400" b="1" dirty="0" smtClean="0">
                <a:solidFill>
                  <a:srgbClr val="0000FF"/>
                </a:solidFill>
                <a:latin typeface="Myriad Web"/>
              </a:rPr>
              <a:t>,which means USB3.0=USB3.1 Gen1</a:t>
            </a:r>
          </a:p>
        </p:txBody>
      </p:sp>
      <p:sp>
        <p:nvSpPr>
          <p:cNvPr id="17" name="文字方塊 16"/>
          <p:cNvSpPr txBox="1"/>
          <p:nvPr/>
        </p:nvSpPr>
        <p:spPr>
          <a:xfrm>
            <a:off x="5364088" y="5877272"/>
            <a:ext cx="756592" cy="584775"/>
          </a:xfrm>
          <a:prstGeom prst="rect">
            <a:avLst/>
          </a:prstGeom>
          <a:noFill/>
        </p:spPr>
        <p:txBody>
          <a:bodyPr wrap="square" rtlCol="0">
            <a:spAutoFit/>
          </a:bodyPr>
          <a:lstStyle/>
          <a:p>
            <a:r>
              <a:rPr lang="en-US" altLang="zh-TW" sz="3200" dirty="0" smtClean="0">
                <a:latin typeface="Myriad Web"/>
              </a:rPr>
              <a:t>x</a:t>
            </a:r>
            <a:endParaRPr lang="zh-TW" altLang="en-US" sz="3200" dirty="0">
              <a:latin typeface="Myriad Web"/>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D:\Ethan\新資料夾 (2)\Project\ongoing\UH3231\UH3231-top.jpg"/>
          <p:cNvPicPr>
            <a:picLocks noChangeAspect="1" noChangeArrowheads="1"/>
          </p:cNvPicPr>
          <p:nvPr/>
        </p:nvPicPr>
        <p:blipFill>
          <a:blip r:embed="rId2" cstate="screen"/>
          <a:srcRect/>
          <a:stretch>
            <a:fillRect/>
          </a:stretch>
        </p:blipFill>
        <p:spPr bwMode="auto">
          <a:xfrm>
            <a:off x="834978" y="3717032"/>
            <a:ext cx="1360758" cy="1340768"/>
          </a:xfrm>
          <a:prstGeom prst="rect">
            <a:avLst/>
          </a:prstGeom>
          <a:noFill/>
        </p:spPr>
      </p:pic>
      <p:sp>
        <p:nvSpPr>
          <p:cNvPr id="2" name="標題 1"/>
          <p:cNvSpPr>
            <a:spLocks noGrp="1"/>
          </p:cNvSpPr>
          <p:nvPr>
            <p:ph type="title"/>
          </p:nvPr>
        </p:nvSpPr>
        <p:spPr/>
        <p:txBody>
          <a:bodyPr/>
          <a:lstStyle/>
          <a:p>
            <a:r>
              <a:rPr lang="en-US" altLang="zh-TW" dirty="0" err="1" smtClean="0"/>
              <a:t>DisplayPort</a:t>
            </a:r>
            <a:r>
              <a:rPr lang="en-US" altLang="zh-TW" dirty="0" smtClean="0"/>
              <a:t> Dual Mode(DP++)</a:t>
            </a:r>
            <a:endParaRPr lang="zh-TW" altLang="en-US" dirty="0"/>
          </a:p>
        </p:txBody>
      </p:sp>
      <p:sp>
        <p:nvSpPr>
          <p:cNvPr id="4" name="日期版面配置區 3"/>
          <p:cNvSpPr>
            <a:spLocks noGrp="1"/>
          </p:cNvSpPr>
          <p:nvPr>
            <p:ph type="dt" sz="half" idx="10"/>
          </p:nvPr>
        </p:nvSpPr>
        <p:spPr>
          <a:xfrm>
            <a:off x="8101013" y="6592490"/>
            <a:ext cx="903835" cy="241698"/>
          </a:xfrm>
        </p:spPr>
        <p:txBody>
          <a:bodyPr/>
          <a:lstStyle/>
          <a:p>
            <a:pPr>
              <a:defRPr/>
            </a:pPr>
            <a:fld id="{C9C1474C-F2B8-4E3C-9F67-37972827F550}" type="datetime1">
              <a:rPr lang="zh-TW" altLang="en-US" smtClean="0">
                <a:latin typeface="Myriad Web"/>
              </a:rPr>
              <a:pPr>
                <a:defRPr/>
              </a:pPr>
              <a:t>2017/3/9</a:t>
            </a:fld>
            <a:endParaRPr lang="en-US" altLang="zh-TW">
              <a:latin typeface="Myriad Web"/>
            </a:endParaRPr>
          </a:p>
        </p:txBody>
      </p:sp>
      <p:sp>
        <p:nvSpPr>
          <p:cNvPr id="5" name="投影片編號版面配置區 4"/>
          <p:cNvSpPr>
            <a:spLocks noGrp="1"/>
          </p:cNvSpPr>
          <p:nvPr>
            <p:ph type="sldNum" sz="quarter" idx="12"/>
          </p:nvPr>
        </p:nvSpPr>
        <p:spPr>
          <a:xfrm>
            <a:off x="0" y="6560740"/>
            <a:ext cx="734521" cy="241698"/>
          </a:xfrm>
        </p:spPr>
        <p:txBody>
          <a:bodyPr/>
          <a:lstStyle/>
          <a:p>
            <a:pPr>
              <a:defRPr/>
            </a:pPr>
            <a:fld id="{EE6E7B53-D14A-4D0F-9C67-84CCDF9AEE63}" type="slidenum">
              <a:rPr lang="en-US" altLang="zh-TW" smtClean="0">
                <a:latin typeface="Myriad Web"/>
              </a:rPr>
              <a:pPr>
                <a:defRPr/>
              </a:pPr>
              <a:t>5</a:t>
            </a:fld>
            <a:endParaRPr lang="en-US" altLang="zh-TW">
              <a:latin typeface="Myriad Web"/>
            </a:endParaRPr>
          </a:p>
        </p:txBody>
      </p:sp>
      <p:sp>
        <p:nvSpPr>
          <p:cNvPr id="8" name="Rectangle 3"/>
          <p:cNvSpPr>
            <a:spLocks noChangeArrowheads="1"/>
          </p:cNvSpPr>
          <p:nvPr/>
        </p:nvSpPr>
        <p:spPr bwMode="auto">
          <a:xfrm>
            <a:off x="1043608" y="4058886"/>
            <a:ext cx="1006645" cy="738664"/>
          </a:xfrm>
          <a:prstGeom prst="rect">
            <a:avLst/>
          </a:prstGeom>
          <a:noFill/>
          <a:ln w="9525">
            <a:noFill/>
            <a:miter lim="800000"/>
            <a:headEnd/>
            <a:tailEnd/>
          </a:ln>
        </p:spPr>
        <p:txBody>
          <a:bodyPr wrap="square">
            <a:spAutoFit/>
          </a:bodyPr>
          <a:lstStyle/>
          <a:p>
            <a:pPr algn="ctr"/>
            <a:r>
              <a:rPr lang="en-US" altLang="zh-TW" sz="1400" b="1" dirty="0" smtClean="0">
                <a:solidFill>
                  <a:schemeClr val="bg1"/>
                </a:solidFill>
                <a:latin typeface="Myriad Web"/>
              </a:rPr>
              <a:t>UH3231</a:t>
            </a:r>
          </a:p>
          <a:p>
            <a:pPr algn="ctr"/>
            <a:r>
              <a:rPr lang="en-US" altLang="zh-TW" sz="1400" b="1" dirty="0" smtClean="0">
                <a:solidFill>
                  <a:schemeClr val="bg1"/>
                </a:solidFill>
                <a:latin typeface="Myriad Web"/>
              </a:rPr>
              <a:t>Mini Dock</a:t>
            </a:r>
            <a:endParaRPr lang="en-US" altLang="zh-TW" sz="1400" b="1" dirty="0">
              <a:solidFill>
                <a:schemeClr val="bg1"/>
              </a:solidFill>
              <a:latin typeface="Myriad Web"/>
            </a:endParaRPr>
          </a:p>
        </p:txBody>
      </p:sp>
      <p:pic>
        <p:nvPicPr>
          <p:cNvPr id="11" name="圖片 10" descr="擷取1.JPG"/>
          <p:cNvPicPr>
            <a:picLocks noChangeAspect="1"/>
          </p:cNvPicPr>
          <p:nvPr/>
        </p:nvPicPr>
        <p:blipFill>
          <a:blip r:embed="rId3" cstate="screen"/>
          <a:stretch>
            <a:fillRect/>
          </a:stretch>
        </p:blipFill>
        <p:spPr>
          <a:xfrm>
            <a:off x="3635896" y="5416942"/>
            <a:ext cx="963804" cy="747219"/>
          </a:xfrm>
          <a:prstGeom prst="rect">
            <a:avLst/>
          </a:prstGeom>
          <a:scene3d>
            <a:camera prst="orthographicFront">
              <a:rot lat="0" lon="10799978" rev="0"/>
            </a:camera>
            <a:lightRig rig="threePt" dir="t"/>
          </a:scene3d>
        </p:spPr>
      </p:pic>
      <p:pic>
        <p:nvPicPr>
          <p:cNvPr id="12" name="圖片 11" descr="擷取2.JPG"/>
          <p:cNvPicPr>
            <a:picLocks noChangeAspect="1"/>
          </p:cNvPicPr>
          <p:nvPr/>
        </p:nvPicPr>
        <p:blipFill>
          <a:blip r:embed="rId4" cstate="screen"/>
          <a:stretch>
            <a:fillRect/>
          </a:stretch>
        </p:blipFill>
        <p:spPr>
          <a:xfrm>
            <a:off x="3563888" y="3912242"/>
            <a:ext cx="1084280" cy="785442"/>
          </a:xfrm>
          <a:prstGeom prst="rect">
            <a:avLst/>
          </a:prstGeom>
        </p:spPr>
      </p:pic>
      <p:sp>
        <p:nvSpPr>
          <p:cNvPr id="13" name="文字方塊 58"/>
          <p:cNvSpPr txBox="1">
            <a:spLocks noChangeArrowheads="1"/>
          </p:cNvSpPr>
          <p:nvPr/>
        </p:nvSpPr>
        <p:spPr bwMode="auto">
          <a:xfrm>
            <a:off x="3275856" y="4869160"/>
            <a:ext cx="2304256" cy="646331"/>
          </a:xfrm>
          <a:prstGeom prst="rect">
            <a:avLst/>
          </a:prstGeom>
          <a:noFill/>
          <a:ln w="9525">
            <a:noFill/>
            <a:miter lim="800000"/>
            <a:headEnd/>
            <a:tailEnd/>
          </a:ln>
        </p:spPr>
        <p:txBody>
          <a:bodyPr wrap="square">
            <a:spAutoFit/>
          </a:bodyPr>
          <a:lstStyle/>
          <a:p>
            <a:r>
              <a:rPr lang="en-US" altLang="zh-TW" sz="1200" b="1" dirty="0" err="1" smtClean="0">
                <a:latin typeface="Myriad Web"/>
              </a:rPr>
              <a:t>DisplayPort</a:t>
            </a:r>
            <a:r>
              <a:rPr lang="en-US" altLang="zh-TW" sz="1200" b="1" dirty="0" smtClean="0">
                <a:latin typeface="Myriad Web"/>
              </a:rPr>
              <a:t> to HDMI Adapter</a:t>
            </a:r>
          </a:p>
          <a:p>
            <a:pPr algn="ctr"/>
            <a:r>
              <a:rPr lang="en-US" altLang="zh-TW" sz="1200" b="1" dirty="0" smtClean="0">
                <a:latin typeface="Myriad Web"/>
              </a:rPr>
              <a:t>(passive)</a:t>
            </a:r>
            <a:endParaRPr lang="en-US" altLang="zh-TW" sz="1200" b="1" dirty="0">
              <a:latin typeface="Myriad Web"/>
            </a:endParaRPr>
          </a:p>
        </p:txBody>
      </p:sp>
      <p:sp>
        <p:nvSpPr>
          <p:cNvPr id="14" name="文字方塊 58"/>
          <p:cNvSpPr txBox="1">
            <a:spLocks noChangeArrowheads="1"/>
          </p:cNvSpPr>
          <p:nvPr/>
        </p:nvSpPr>
        <p:spPr bwMode="auto">
          <a:xfrm>
            <a:off x="3131840" y="3356992"/>
            <a:ext cx="2232247" cy="461665"/>
          </a:xfrm>
          <a:prstGeom prst="rect">
            <a:avLst/>
          </a:prstGeom>
          <a:noFill/>
          <a:ln w="9525">
            <a:noFill/>
            <a:miter lim="800000"/>
            <a:headEnd/>
            <a:tailEnd/>
          </a:ln>
        </p:spPr>
        <p:txBody>
          <a:bodyPr wrap="square">
            <a:spAutoFit/>
          </a:bodyPr>
          <a:lstStyle/>
          <a:p>
            <a:r>
              <a:rPr lang="en-US" altLang="zh-TW" sz="1200" b="1" dirty="0" err="1" smtClean="0">
                <a:latin typeface="Myriad Web"/>
              </a:rPr>
              <a:t>DisplayPort</a:t>
            </a:r>
            <a:r>
              <a:rPr lang="en-US" altLang="zh-TW" sz="1200" b="1" dirty="0" smtClean="0">
                <a:latin typeface="Myriad Web"/>
              </a:rPr>
              <a:t> to VGA Adapter</a:t>
            </a:r>
          </a:p>
          <a:p>
            <a:pPr algn="ctr"/>
            <a:r>
              <a:rPr lang="en-US" altLang="zh-TW" sz="1200" b="1" dirty="0" smtClean="0">
                <a:latin typeface="Myriad Web"/>
              </a:rPr>
              <a:t>(active)</a:t>
            </a:r>
            <a:endParaRPr lang="en-US" altLang="zh-TW" sz="1200" b="1" dirty="0">
              <a:latin typeface="Myriad Web"/>
            </a:endParaRPr>
          </a:p>
        </p:txBody>
      </p:sp>
      <p:sp>
        <p:nvSpPr>
          <p:cNvPr id="15" name="文字方塊 14"/>
          <p:cNvSpPr txBox="1"/>
          <p:nvPr/>
        </p:nvSpPr>
        <p:spPr>
          <a:xfrm>
            <a:off x="2411760" y="3933056"/>
            <a:ext cx="564702" cy="923330"/>
          </a:xfrm>
          <a:prstGeom prst="rect">
            <a:avLst/>
          </a:prstGeom>
          <a:noFill/>
        </p:spPr>
        <p:txBody>
          <a:bodyPr wrap="square" rtlCol="0">
            <a:spAutoFit/>
          </a:bodyPr>
          <a:lstStyle/>
          <a:p>
            <a:r>
              <a:rPr lang="en-US" altLang="zh-TW" sz="5400" dirty="0" smtClean="0">
                <a:latin typeface="Myriad Web"/>
              </a:rPr>
              <a:t>+</a:t>
            </a:r>
            <a:endParaRPr lang="zh-TW" altLang="en-US" sz="5400" dirty="0">
              <a:latin typeface="Myriad Web"/>
            </a:endParaRPr>
          </a:p>
        </p:txBody>
      </p:sp>
      <p:pic>
        <p:nvPicPr>
          <p:cNvPr id="18" name="圖片 17" descr="1.JPG"/>
          <p:cNvPicPr>
            <a:picLocks noChangeAspect="1"/>
          </p:cNvPicPr>
          <p:nvPr/>
        </p:nvPicPr>
        <p:blipFill>
          <a:blip r:embed="rId5" cstate="screen"/>
          <a:stretch>
            <a:fillRect/>
          </a:stretch>
        </p:blipFill>
        <p:spPr>
          <a:xfrm>
            <a:off x="6300192" y="3110698"/>
            <a:ext cx="1920305" cy="1474093"/>
          </a:xfrm>
          <a:prstGeom prst="rect">
            <a:avLst/>
          </a:prstGeom>
        </p:spPr>
      </p:pic>
      <p:pic>
        <p:nvPicPr>
          <p:cNvPr id="19" name="圖片 18" descr="1.JPG"/>
          <p:cNvPicPr>
            <a:picLocks noChangeAspect="1"/>
          </p:cNvPicPr>
          <p:nvPr/>
        </p:nvPicPr>
        <p:blipFill>
          <a:blip r:embed="rId5" cstate="screen"/>
          <a:stretch>
            <a:fillRect/>
          </a:stretch>
        </p:blipFill>
        <p:spPr>
          <a:xfrm>
            <a:off x="6308215" y="5050293"/>
            <a:ext cx="1920305" cy="1474093"/>
          </a:xfrm>
          <a:prstGeom prst="rect">
            <a:avLst/>
          </a:prstGeom>
        </p:spPr>
      </p:pic>
      <p:sp>
        <p:nvSpPr>
          <p:cNvPr id="20" name="Rectangle 3"/>
          <p:cNvSpPr>
            <a:spLocks noChangeArrowheads="1"/>
          </p:cNvSpPr>
          <p:nvPr/>
        </p:nvSpPr>
        <p:spPr bwMode="auto">
          <a:xfrm>
            <a:off x="6588224" y="3356992"/>
            <a:ext cx="1298815" cy="523220"/>
          </a:xfrm>
          <a:prstGeom prst="rect">
            <a:avLst/>
          </a:prstGeom>
          <a:noFill/>
          <a:ln w="9525">
            <a:noFill/>
            <a:miter lim="800000"/>
            <a:headEnd/>
            <a:tailEnd/>
          </a:ln>
        </p:spPr>
        <p:txBody>
          <a:bodyPr wrap="square">
            <a:spAutoFit/>
          </a:bodyPr>
          <a:lstStyle/>
          <a:p>
            <a:pPr algn="ctr"/>
            <a:r>
              <a:rPr lang="en-US" altLang="zh-TW" sz="1400" b="1" dirty="0" smtClean="0">
                <a:solidFill>
                  <a:schemeClr val="bg1"/>
                </a:solidFill>
                <a:latin typeface="Myriad Web"/>
              </a:rPr>
              <a:t>VGA </a:t>
            </a:r>
          </a:p>
          <a:p>
            <a:pPr algn="ctr"/>
            <a:r>
              <a:rPr lang="en-US" altLang="zh-TW" sz="1400" b="1" dirty="0" smtClean="0">
                <a:solidFill>
                  <a:schemeClr val="bg1"/>
                </a:solidFill>
                <a:latin typeface="Myriad Web"/>
              </a:rPr>
              <a:t>Monitor</a:t>
            </a:r>
            <a:endParaRPr lang="en-US" altLang="zh-TW" sz="1400" b="1" dirty="0">
              <a:solidFill>
                <a:schemeClr val="bg1"/>
              </a:solidFill>
              <a:latin typeface="Myriad Web"/>
            </a:endParaRPr>
          </a:p>
        </p:txBody>
      </p:sp>
      <p:sp>
        <p:nvSpPr>
          <p:cNvPr id="21" name="Rectangle 3"/>
          <p:cNvSpPr>
            <a:spLocks noChangeArrowheads="1"/>
          </p:cNvSpPr>
          <p:nvPr/>
        </p:nvSpPr>
        <p:spPr bwMode="auto">
          <a:xfrm>
            <a:off x="6660232" y="5284454"/>
            <a:ext cx="1298815" cy="523220"/>
          </a:xfrm>
          <a:prstGeom prst="rect">
            <a:avLst/>
          </a:prstGeom>
          <a:noFill/>
          <a:ln w="9525">
            <a:noFill/>
            <a:miter lim="800000"/>
            <a:headEnd/>
            <a:tailEnd/>
          </a:ln>
        </p:spPr>
        <p:txBody>
          <a:bodyPr wrap="square">
            <a:spAutoFit/>
          </a:bodyPr>
          <a:lstStyle/>
          <a:p>
            <a:pPr algn="ctr"/>
            <a:r>
              <a:rPr lang="en-US" altLang="zh-TW" sz="1400" b="1" dirty="0" smtClean="0">
                <a:solidFill>
                  <a:schemeClr val="bg1"/>
                </a:solidFill>
                <a:latin typeface="Myriad Web"/>
              </a:rPr>
              <a:t>HDMI </a:t>
            </a:r>
          </a:p>
          <a:p>
            <a:pPr algn="ctr"/>
            <a:r>
              <a:rPr lang="en-US" altLang="zh-TW" sz="1400" b="1" dirty="0" smtClean="0">
                <a:solidFill>
                  <a:schemeClr val="bg1"/>
                </a:solidFill>
                <a:latin typeface="Myriad Web"/>
              </a:rPr>
              <a:t>Monitor</a:t>
            </a:r>
            <a:endParaRPr lang="en-US" altLang="zh-TW" sz="1400" b="1" dirty="0">
              <a:solidFill>
                <a:schemeClr val="bg1"/>
              </a:solidFill>
              <a:latin typeface="Myriad Web"/>
            </a:endParaRPr>
          </a:p>
        </p:txBody>
      </p:sp>
      <p:cxnSp>
        <p:nvCxnSpPr>
          <p:cNvPr id="22" name="圖案 15"/>
          <p:cNvCxnSpPr/>
          <p:nvPr/>
        </p:nvCxnSpPr>
        <p:spPr>
          <a:xfrm flipV="1">
            <a:off x="4932040" y="3559713"/>
            <a:ext cx="1368152" cy="415082"/>
          </a:xfrm>
          <a:prstGeom prst="curved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圖案 15"/>
          <p:cNvCxnSpPr/>
          <p:nvPr/>
        </p:nvCxnSpPr>
        <p:spPr>
          <a:xfrm flipV="1">
            <a:off x="4932040" y="5414955"/>
            <a:ext cx="1368152" cy="559097"/>
          </a:xfrm>
          <a:prstGeom prst="curved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5" name="圖片 24" descr="擷取.JPG"/>
          <p:cNvPicPr>
            <a:picLocks noChangeAspect="1"/>
          </p:cNvPicPr>
          <p:nvPr/>
        </p:nvPicPr>
        <p:blipFill>
          <a:blip r:embed="rId6" cstate="screen"/>
          <a:stretch>
            <a:fillRect/>
          </a:stretch>
        </p:blipFill>
        <p:spPr>
          <a:xfrm>
            <a:off x="1475656" y="5189811"/>
            <a:ext cx="125013" cy="380247"/>
          </a:xfrm>
          <a:prstGeom prst="rect">
            <a:avLst/>
          </a:prstGeom>
        </p:spPr>
      </p:pic>
      <p:sp>
        <p:nvSpPr>
          <p:cNvPr id="26" name="Rectangle 3"/>
          <p:cNvSpPr>
            <a:spLocks noChangeArrowheads="1"/>
          </p:cNvSpPr>
          <p:nvPr/>
        </p:nvSpPr>
        <p:spPr bwMode="auto">
          <a:xfrm>
            <a:off x="755576" y="5661248"/>
            <a:ext cx="1944216" cy="246221"/>
          </a:xfrm>
          <a:prstGeom prst="rect">
            <a:avLst/>
          </a:prstGeom>
          <a:noFill/>
          <a:ln w="9525">
            <a:noFill/>
            <a:miter lim="800000"/>
            <a:headEnd/>
            <a:tailEnd/>
          </a:ln>
        </p:spPr>
        <p:txBody>
          <a:bodyPr wrap="square">
            <a:spAutoFit/>
          </a:bodyPr>
          <a:lstStyle/>
          <a:p>
            <a:r>
              <a:rPr lang="en-US" altLang="zh-TW" sz="1000" b="1" dirty="0" smtClean="0">
                <a:latin typeface="Myriad Web"/>
              </a:rPr>
              <a:t>USB 3.1 Gen1 </a:t>
            </a:r>
            <a:r>
              <a:rPr lang="en-US" altLang="zh-TW" sz="1000" b="1" dirty="0" err="1" smtClean="0">
                <a:latin typeface="Myriad Web"/>
              </a:rPr>
              <a:t>TypeA</a:t>
            </a:r>
            <a:r>
              <a:rPr lang="en-US" altLang="zh-TW" sz="1000" b="1" dirty="0" smtClean="0">
                <a:latin typeface="Myriad Web"/>
              </a:rPr>
              <a:t> Flash*1</a:t>
            </a:r>
            <a:endParaRPr lang="en-US" altLang="zh-TW" sz="1000" b="1" dirty="0">
              <a:latin typeface="Myriad Web"/>
            </a:endParaRPr>
          </a:p>
        </p:txBody>
      </p:sp>
      <p:sp>
        <p:nvSpPr>
          <p:cNvPr id="27" name="矩形 26"/>
          <p:cNvSpPr/>
          <p:nvPr/>
        </p:nvSpPr>
        <p:spPr>
          <a:xfrm>
            <a:off x="144016" y="1200117"/>
            <a:ext cx="8748464" cy="2012859"/>
          </a:xfrm>
          <a:prstGeom prst="rect">
            <a:avLst/>
          </a:prstGeom>
        </p:spPr>
        <p:txBody>
          <a:bodyPr wrap="square">
            <a:spAutoFit/>
          </a:bodyPr>
          <a:lstStyle/>
          <a:p>
            <a:pPr marL="342900" indent="-342900" eaLnBrk="0" hangingPunct="0">
              <a:spcBef>
                <a:spcPct val="20000"/>
              </a:spcBef>
              <a:buFont typeface="Arial" pitchFamily="34" charset="0"/>
              <a:buChar char="•"/>
            </a:pPr>
            <a:r>
              <a:rPr lang="en-US" altLang="zh-TW" sz="1600" dirty="0" smtClean="0">
                <a:latin typeface="Myriad Web"/>
                <a:ea typeface="+mn-ea"/>
                <a:cs typeface="Arial" pitchFamily="34" charset="0"/>
              </a:rPr>
              <a:t>The </a:t>
            </a:r>
            <a:r>
              <a:rPr lang="en-US" altLang="zh-TW" sz="1600" dirty="0" err="1" smtClean="0">
                <a:latin typeface="Myriad Web"/>
                <a:ea typeface="+mn-ea"/>
                <a:cs typeface="Arial" pitchFamily="34" charset="0"/>
              </a:rPr>
              <a:t>DisplayPort</a:t>
            </a:r>
            <a:r>
              <a:rPr lang="en-US" altLang="zh-TW" sz="1600" dirty="0" smtClean="0">
                <a:latin typeface="Myriad Web"/>
                <a:ea typeface="+mn-ea"/>
                <a:cs typeface="Arial" pitchFamily="34" charset="0"/>
              </a:rPr>
              <a:t> </a:t>
            </a:r>
            <a:r>
              <a:rPr lang="en-US" altLang="zh-TW" sz="1600" b="1" dirty="0" smtClean="0">
                <a:latin typeface="Myriad Web"/>
                <a:ea typeface="+mn-ea"/>
                <a:cs typeface="Arial" pitchFamily="34" charset="0"/>
              </a:rPr>
              <a:t>Dual-mode (DP++) </a:t>
            </a:r>
            <a:r>
              <a:rPr lang="en-US" altLang="zh-TW" sz="1600" dirty="0" smtClean="0">
                <a:latin typeface="Myriad Web"/>
                <a:ea typeface="+mn-ea"/>
                <a:cs typeface="Arial" pitchFamily="34" charset="0"/>
              </a:rPr>
              <a:t>is designed to transmit a </a:t>
            </a:r>
            <a:r>
              <a:rPr lang="en-US" altLang="zh-TW" sz="1600" u="sng" dirty="0" smtClean="0">
                <a:latin typeface="Myriad Web"/>
                <a:ea typeface="+mn-ea"/>
                <a:cs typeface="Arial" pitchFamily="34" charset="0"/>
              </a:rPr>
              <a:t>DVI or HDMI 1.2/1.4 </a:t>
            </a:r>
          </a:p>
          <a:p>
            <a:pPr marL="342900" indent="-342900" eaLnBrk="0" hangingPunct="0">
              <a:spcBef>
                <a:spcPct val="20000"/>
              </a:spcBef>
            </a:pPr>
            <a:r>
              <a:rPr lang="en-US" altLang="zh-TW" sz="1600" dirty="0" smtClean="0">
                <a:latin typeface="Myriad Web"/>
                <a:ea typeface="+mn-ea"/>
                <a:cs typeface="Arial" pitchFamily="34" charset="0"/>
              </a:rPr>
              <a:t>	protocol across the interface through the use of an external </a:t>
            </a:r>
            <a:r>
              <a:rPr lang="en-US" altLang="zh-TW" sz="1600" b="1" u="sng" dirty="0" smtClean="0">
                <a:latin typeface="Myriad Web"/>
                <a:ea typeface="+mn-ea"/>
                <a:cs typeface="Arial" pitchFamily="34" charset="0"/>
              </a:rPr>
              <a:t>passive adapter</a:t>
            </a:r>
            <a:r>
              <a:rPr lang="en-US" altLang="zh-TW" sz="1600" dirty="0" smtClean="0">
                <a:latin typeface="Myriad Web"/>
                <a:ea typeface="+mn-ea"/>
                <a:cs typeface="Arial" pitchFamily="34" charset="0"/>
              </a:rPr>
              <a:t>.</a:t>
            </a:r>
          </a:p>
          <a:p>
            <a:pPr marL="342900" indent="-342900" eaLnBrk="0" hangingPunct="0">
              <a:spcBef>
                <a:spcPct val="20000"/>
              </a:spcBef>
              <a:buFont typeface="Arial" pitchFamily="34" charset="0"/>
              <a:buChar char="•"/>
            </a:pPr>
            <a:r>
              <a:rPr lang="en-US" altLang="zh-TW" sz="1600" u="sng" dirty="0" smtClean="0">
                <a:latin typeface="Myriad Web"/>
                <a:ea typeface="+mn-ea"/>
                <a:cs typeface="Arial" pitchFamily="34" charset="0"/>
              </a:rPr>
              <a:t>Analog VGA and dual-link DVI </a:t>
            </a:r>
            <a:r>
              <a:rPr lang="en-US" altLang="zh-TW" sz="1600" dirty="0" smtClean="0">
                <a:latin typeface="Myriad Web"/>
                <a:ea typeface="+mn-ea"/>
                <a:cs typeface="Arial" pitchFamily="34" charset="0"/>
              </a:rPr>
              <a:t>require powered </a:t>
            </a:r>
            <a:r>
              <a:rPr lang="en-US" altLang="zh-TW" sz="1600" b="1" u="sng" dirty="0" smtClean="0">
                <a:latin typeface="Myriad Web"/>
                <a:ea typeface="+mn-ea"/>
                <a:cs typeface="Arial" pitchFamily="34" charset="0"/>
              </a:rPr>
              <a:t>active adapters </a:t>
            </a:r>
            <a:r>
              <a:rPr lang="en-US" altLang="zh-TW" sz="1600" dirty="0" smtClean="0">
                <a:latin typeface="Myriad Web"/>
                <a:ea typeface="+mn-ea"/>
                <a:cs typeface="Arial" pitchFamily="34" charset="0"/>
              </a:rPr>
              <a:t>to convert the protocol and signal levels.</a:t>
            </a:r>
          </a:p>
          <a:p>
            <a:pPr marL="342900" indent="-342900" eaLnBrk="0" hangingPunct="0">
              <a:spcBef>
                <a:spcPct val="20000"/>
              </a:spcBef>
              <a:buFont typeface="Arial" pitchFamily="34" charset="0"/>
              <a:buChar char="•"/>
            </a:pPr>
            <a:r>
              <a:rPr lang="en-US" altLang="zh-TW" sz="1600" dirty="0" smtClean="0">
                <a:latin typeface="Myriad Web"/>
                <a:cs typeface="Arial" pitchFamily="34" charset="0"/>
              </a:rPr>
              <a:t>The  UH3231 mini dock  has </a:t>
            </a:r>
            <a:r>
              <a:rPr lang="en-US" altLang="zh-TW" sz="1600" b="1" dirty="0" err="1" smtClean="0">
                <a:latin typeface="Myriad Web"/>
                <a:cs typeface="Arial" pitchFamily="34" charset="0"/>
              </a:rPr>
              <a:t>DisplayPort</a:t>
            </a:r>
            <a:r>
              <a:rPr lang="en-US" altLang="zh-TW" sz="1600" b="1" dirty="0" smtClean="0">
                <a:latin typeface="Myriad Web"/>
                <a:cs typeface="Arial" pitchFamily="34" charset="0"/>
              </a:rPr>
              <a:t> Dual Mode(DP++) </a:t>
            </a:r>
            <a:r>
              <a:rPr lang="en-US" altLang="zh-TW" sz="1600" dirty="0" smtClean="0">
                <a:latin typeface="Myriad Web"/>
                <a:cs typeface="Arial" pitchFamily="34" charset="0"/>
              </a:rPr>
              <a:t>certification , which </a:t>
            </a:r>
          </a:p>
          <a:p>
            <a:pPr marL="342900" indent="-342900" eaLnBrk="0" hangingPunct="0">
              <a:spcBef>
                <a:spcPct val="20000"/>
              </a:spcBef>
            </a:pPr>
            <a:r>
              <a:rPr lang="en-US" altLang="zh-TW" sz="1600" dirty="0" smtClean="0">
                <a:latin typeface="Myriad Web"/>
                <a:cs typeface="Arial" pitchFamily="34" charset="0"/>
              </a:rPr>
              <a:t>	means either the passive adapters or the active adapters can be used to connect to monitor. </a:t>
            </a:r>
            <a:r>
              <a:rPr lang="en-US" altLang="zh-TW" sz="1600" dirty="0" smtClean="0">
                <a:latin typeface="Myriad Web"/>
                <a:ea typeface="+mn-ea"/>
                <a:cs typeface="Arial"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Why should I need a Docking Station?</a:t>
            </a:r>
            <a:endParaRPr lang="zh-TW" altLang="en-US" dirty="0"/>
          </a:p>
        </p:txBody>
      </p:sp>
      <p:sp>
        <p:nvSpPr>
          <p:cNvPr id="3" name="內容版面配置區 2"/>
          <p:cNvSpPr>
            <a:spLocks noGrp="1"/>
          </p:cNvSpPr>
          <p:nvPr>
            <p:ph idx="1"/>
          </p:nvPr>
        </p:nvSpPr>
        <p:spPr>
          <a:xfrm>
            <a:off x="251520" y="1196752"/>
            <a:ext cx="7848550" cy="4392488"/>
          </a:xfrm>
        </p:spPr>
        <p:txBody>
          <a:bodyPr/>
          <a:lstStyle/>
          <a:p>
            <a:r>
              <a:rPr lang="en-US" altLang="zh-TW" sz="1600" dirty="0" smtClean="0">
                <a:latin typeface="Myriad Web"/>
              </a:rPr>
              <a:t>There’s no way to get all of the advantages of a desktop and laptop without buying two computers. </a:t>
            </a:r>
          </a:p>
          <a:p>
            <a:r>
              <a:rPr lang="en-US" altLang="zh-TW" sz="1600" dirty="0" smtClean="0">
                <a:latin typeface="Myriad Web"/>
              </a:rPr>
              <a:t>But if you’re willing to make a few compromises, you get something close to your needs and desires.</a:t>
            </a:r>
          </a:p>
          <a:p>
            <a:r>
              <a:rPr lang="en-US" altLang="zh-TW" sz="1600" dirty="0" smtClean="0">
                <a:latin typeface="Myriad Web"/>
              </a:rPr>
              <a:t>One solution—a laptop with a docking station. Typically, when you plug the laptop into device, you get USB port, one or more video connections.</a:t>
            </a:r>
          </a:p>
          <a:p>
            <a:r>
              <a:rPr lang="en-US" altLang="zh-TW" sz="1600" dirty="0" smtClean="0">
                <a:latin typeface="Myriad Web"/>
              </a:rPr>
              <a:t>Volume sizes: Saves work space, and easy to carry.</a:t>
            </a:r>
          </a:p>
          <a:p>
            <a:r>
              <a:rPr lang="en-US" altLang="zh-TW" sz="1600" dirty="0" smtClean="0">
                <a:latin typeface="Myriad Web"/>
              </a:rPr>
              <a:t>Easy to install with plug-and-play convenience. No additional drivers required.</a:t>
            </a:r>
          </a:p>
        </p:txBody>
      </p:sp>
      <p:sp>
        <p:nvSpPr>
          <p:cNvPr id="4" name="日期版面配置區 3"/>
          <p:cNvSpPr>
            <a:spLocks noGrp="1"/>
          </p:cNvSpPr>
          <p:nvPr>
            <p:ph type="dt" sz="half" idx="10"/>
          </p:nvPr>
        </p:nvSpPr>
        <p:spPr/>
        <p:txBody>
          <a:bodyPr/>
          <a:lstStyle/>
          <a:p>
            <a:pPr>
              <a:defRPr/>
            </a:pPr>
            <a:fld id="{C9C1474C-F2B8-4E3C-9F67-37972827F550}" type="datetime1">
              <a:rPr lang="zh-TW" altLang="en-US" smtClean="0"/>
              <a:pPr>
                <a:defRPr/>
              </a:pPr>
              <a:t>2017/3/9</a:t>
            </a:fld>
            <a:endParaRPr lang="en-US" altLang="zh-TW"/>
          </a:p>
        </p:txBody>
      </p:sp>
      <p:sp>
        <p:nvSpPr>
          <p:cNvPr id="5" name="投影片編號版面配置區 4"/>
          <p:cNvSpPr>
            <a:spLocks noGrp="1"/>
          </p:cNvSpPr>
          <p:nvPr>
            <p:ph type="sldNum" sz="quarter" idx="12"/>
          </p:nvPr>
        </p:nvSpPr>
        <p:spPr/>
        <p:txBody>
          <a:bodyPr/>
          <a:lstStyle/>
          <a:p>
            <a:pPr>
              <a:defRPr/>
            </a:pPr>
            <a:fld id="{EE6E7B53-D14A-4D0F-9C67-84CCDF9AEE63}" type="slidenum">
              <a:rPr lang="en-US" altLang="zh-TW" smtClean="0"/>
              <a:pPr>
                <a:defRPr/>
              </a:pPr>
              <a:t>6</a:t>
            </a:fld>
            <a:endParaRPr lang="en-US" altLang="zh-TW"/>
          </a:p>
        </p:txBody>
      </p:sp>
      <p:pic>
        <p:nvPicPr>
          <p:cNvPr id="9" name="圖片 8" descr="擷取.JPG"/>
          <p:cNvPicPr>
            <a:picLocks noChangeAspect="1"/>
          </p:cNvPicPr>
          <p:nvPr/>
        </p:nvPicPr>
        <p:blipFill>
          <a:blip r:embed="rId2" cstate="screen"/>
          <a:stretch>
            <a:fillRect/>
          </a:stretch>
        </p:blipFill>
        <p:spPr>
          <a:xfrm>
            <a:off x="971600" y="3798764"/>
            <a:ext cx="3899520" cy="2654572"/>
          </a:xfrm>
          <a:prstGeom prst="rect">
            <a:avLst/>
          </a:prstGeom>
        </p:spPr>
      </p:pic>
      <p:pic>
        <p:nvPicPr>
          <p:cNvPr id="10" name="圖片 9" descr="擷取.JPG"/>
          <p:cNvPicPr>
            <a:picLocks noChangeAspect="1"/>
          </p:cNvPicPr>
          <p:nvPr/>
        </p:nvPicPr>
        <p:blipFill>
          <a:blip r:embed="rId3" cstate="screen"/>
          <a:stretch>
            <a:fillRect/>
          </a:stretch>
        </p:blipFill>
        <p:spPr>
          <a:xfrm>
            <a:off x="5868144" y="4005064"/>
            <a:ext cx="1743075" cy="18573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D:\Ethan\新資料夾 (2)\Project\ongoing\UH3231\UH3231-top.jpg"/>
          <p:cNvPicPr>
            <a:picLocks noChangeAspect="1" noChangeArrowheads="1"/>
          </p:cNvPicPr>
          <p:nvPr/>
        </p:nvPicPr>
        <p:blipFill>
          <a:blip r:embed="rId2" cstate="screen"/>
          <a:srcRect/>
          <a:stretch>
            <a:fillRect/>
          </a:stretch>
        </p:blipFill>
        <p:spPr bwMode="auto">
          <a:xfrm>
            <a:off x="6516216" y="4365104"/>
            <a:ext cx="2018493" cy="1988840"/>
          </a:xfrm>
          <a:prstGeom prst="rect">
            <a:avLst/>
          </a:prstGeom>
          <a:noFill/>
        </p:spPr>
      </p:pic>
      <p:sp>
        <p:nvSpPr>
          <p:cNvPr id="2" name="標題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altLang="zh-TW" dirty="0" smtClean="0"/>
              <a:t>Product Features, Advantages and Benefits</a:t>
            </a:r>
            <a:endParaRPr lang="zh-TW" altLang="en-US" dirty="0" smtClean="0"/>
          </a:p>
        </p:txBody>
      </p:sp>
      <p:sp>
        <p:nvSpPr>
          <p:cNvPr id="4" name="日期版面配置區 3"/>
          <p:cNvSpPr>
            <a:spLocks noGrp="1"/>
          </p:cNvSpPr>
          <p:nvPr>
            <p:ph type="dt" sz="half" idx="10"/>
          </p:nvPr>
        </p:nvSpPr>
        <p:spPr/>
        <p:txBody>
          <a:bodyPr/>
          <a:lstStyle/>
          <a:p>
            <a:pPr>
              <a:defRPr/>
            </a:pPr>
            <a:fld id="{C9C1474C-F2B8-4E3C-9F67-37972827F550}" type="datetime1">
              <a:rPr lang="zh-TW" altLang="en-US" smtClean="0"/>
              <a:pPr>
                <a:defRPr/>
              </a:pPr>
              <a:t>2017/3/9</a:t>
            </a:fld>
            <a:endParaRPr lang="en-US" altLang="zh-TW"/>
          </a:p>
        </p:txBody>
      </p:sp>
      <p:sp>
        <p:nvSpPr>
          <p:cNvPr id="8" name="矩形 7"/>
          <p:cNvSpPr/>
          <p:nvPr/>
        </p:nvSpPr>
        <p:spPr>
          <a:xfrm>
            <a:off x="395536" y="1196753"/>
            <a:ext cx="6480720" cy="2357568"/>
          </a:xfrm>
          <a:prstGeom prst="rect">
            <a:avLst/>
          </a:prstGeom>
        </p:spPr>
        <p:txBody>
          <a:bodyPr wrap="square">
            <a:spAutoFit/>
          </a:bodyPr>
          <a:lstStyle/>
          <a:p>
            <a:pPr marL="342900" indent="-342900" eaLnBrk="0" hangingPunct="0">
              <a:spcBef>
                <a:spcPct val="20000"/>
              </a:spcBef>
              <a:buFont typeface="Arial" pitchFamily="34" charset="0"/>
              <a:buChar char="•"/>
            </a:pPr>
            <a:r>
              <a:rPr lang="en-US" altLang="zh-TW" sz="1600" dirty="0" smtClean="0">
                <a:latin typeface="Myriad Web"/>
                <a:ea typeface="+mn-ea"/>
              </a:rPr>
              <a:t>The  UH3231 mini dock provide function just like MST</a:t>
            </a:r>
            <a:r>
              <a:rPr lang="en-US" altLang="zh-TW" sz="1200" dirty="0" smtClean="0">
                <a:latin typeface="Myriad Web"/>
                <a:ea typeface="+mn-ea"/>
              </a:rPr>
              <a:t>(multi stream transport)</a:t>
            </a:r>
            <a:r>
              <a:rPr lang="en-US" altLang="zh-TW" sz="1600" dirty="0" smtClean="0">
                <a:latin typeface="Myriad Web"/>
                <a:ea typeface="+mn-ea"/>
              </a:rPr>
              <a:t>Hub + USB Type-C to Type A dongle.</a:t>
            </a:r>
          </a:p>
          <a:p>
            <a:pPr marL="342900" indent="-342900" eaLnBrk="0" hangingPunct="0">
              <a:spcBef>
                <a:spcPct val="20000"/>
              </a:spcBef>
              <a:buFont typeface="Arial" pitchFamily="34" charset="0"/>
              <a:buChar char="•"/>
            </a:pPr>
            <a:r>
              <a:rPr lang="en-US" altLang="zh-TW" sz="1600" dirty="0" smtClean="0">
                <a:latin typeface="Myriad Web"/>
              </a:rPr>
              <a:t>2 </a:t>
            </a:r>
            <a:r>
              <a:rPr lang="en-US" altLang="zh-TW" sz="1600" dirty="0" err="1" smtClean="0">
                <a:latin typeface="Myriad Web"/>
              </a:rPr>
              <a:t>DisplayPort</a:t>
            </a:r>
            <a:r>
              <a:rPr lang="en-US" altLang="zh-TW" sz="1600" dirty="0" smtClean="0">
                <a:latin typeface="Myriad Web"/>
              </a:rPr>
              <a:t> video output add usability and possibilities.</a:t>
            </a:r>
          </a:p>
          <a:p>
            <a:pPr marL="342900" indent="-342900" eaLnBrk="0" hangingPunct="0">
              <a:spcBef>
                <a:spcPct val="20000"/>
              </a:spcBef>
              <a:buFont typeface="Arial" pitchFamily="34" charset="0"/>
              <a:buChar char="•"/>
            </a:pPr>
            <a:r>
              <a:rPr lang="en-US" altLang="zh-TW" sz="1600" dirty="0" smtClean="0">
                <a:latin typeface="Myriad Web"/>
              </a:rPr>
              <a:t>Add 1 USB 3.1 Gen1 Type1 device to use.</a:t>
            </a:r>
            <a:r>
              <a:rPr lang="en-US" altLang="zh-TW" sz="1600" dirty="0" smtClean="0">
                <a:solidFill>
                  <a:srgbClr val="0000FF"/>
                </a:solidFill>
                <a:latin typeface="Myriad Web"/>
                <a:cs typeface="Arial" pitchFamily="34" charset="0"/>
              </a:rPr>
              <a:t> </a:t>
            </a:r>
          </a:p>
          <a:p>
            <a:pPr marL="342900" indent="-342900" eaLnBrk="0" hangingPunct="0">
              <a:spcBef>
                <a:spcPct val="20000"/>
              </a:spcBef>
              <a:buFont typeface="Arial" pitchFamily="34" charset="0"/>
              <a:buChar char="•"/>
            </a:pPr>
            <a:r>
              <a:rPr lang="en-US" altLang="zh-TW" sz="1600" dirty="0" smtClean="0">
                <a:latin typeface="Myriad Web"/>
                <a:cs typeface="Arial" pitchFamily="34" charset="0"/>
              </a:rPr>
              <a:t>Supported </a:t>
            </a:r>
            <a:r>
              <a:rPr lang="en-US" altLang="zh-TW" sz="1600" dirty="0" err="1" smtClean="0">
                <a:latin typeface="Myriad Web"/>
                <a:cs typeface="Arial" pitchFamily="34" charset="0"/>
              </a:rPr>
              <a:t>DisplayPort</a:t>
            </a:r>
            <a:r>
              <a:rPr lang="en-US" altLang="zh-TW" sz="1600" dirty="0" smtClean="0">
                <a:latin typeface="Myriad Web"/>
                <a:cs typeface="Arial" pitchFamily="34" charset="0"/>
              </a:rPr>
              <a:t> Dual Mode(DP++)</a:t>
            </a:r>
            <a:endParaRPr lang="zh-TW" altLang="en-US" sz="1600" dirty="0" smtClean="0">
              <a:latin typeface="Myriad Web"/>
            </a:endParaRPr>
          </a:p>
          <a:p>
            <a:pPr marL="342900" indent="-342900" eaLnBrk="0" hangingPunct="0">
              <a:spcBef>
                <a:spcPct val="20000"/>
              </a:spcBef>
              <a:buFont typeface="Arial" pitchFamily="34" charset="0"/>
              <a:buChar char="•"/>
            </a:pPr>
            <a:r>
              <a:rPr lang="en-US" altLang="zh-TW" sz="1600" dirty="0" err="1" smtClean="0">
                <a:solidFill>
                  <a:srgbClr val="0000FF"/>
                </a:solidFill>
                <a:latin typeface="Myriad Web"/>
                <a:cs typeface="Arial" pitchFamily="34" charset="0"/>
              </a:rPr>
              <a:t>DisplayPort</a:t>
            </a:r>
            <a:r>
              <a:rPr lang="en-US" altLang="zh-TW" sz="1600" dirty="0" smtClean="0">
                <a:solidFill>
                  <a:srgbClr val="0000FF"/>
                </a:solidFill>
                <a:latin typeface="Myriad Web"/>
                <a:cs typeface="Arial" pitchFamily="34" charset="0"/>
              </a:rPr>
              <a:t> Dual Mode(DP++) certificated</a:t>
            </a:r>
          </a:p>
          <a:p>
            <a:pPr marL="342900" indent="-342900" eaLnBrk="0" hangingPunct="0">
              <a:spcBef>
                <a:spcPct val="20000"/>
              </a:spcBef>
              <a:buFont typeface="Arial" pitchFamily="34" charset="0"/>
              <a:buChar char="•"/>
            </a:pPr>
            <a:r>
              <a:rPr lang="en-US" altLang="zh-TW" sz="1600" dirty="0" err="1" smtClean="0">
                <a:solidFill>
                  <a:srgbClr val="0000FF"/>
                </a:solidFill>
                <a:latin typeface="Myriad Web"/>
                <a:cs typeface="Arial" pitchFamily="34" charset="0"/>
              </a:rPr>
              <a:t>DisplayPort</a:t>
            </a:r>
            <a:r>
              <a:rPr lang="en-US" altLang="zh-TW" sz="1600" dirty="0" smtClean="0">
                <a:solidFill>
                  <a:srgbClr val="0000FF"/>
                </a:solidFill>
                <a:latin typeface="Myriad Web"/>
                <a:cs typeface="Arial" pitchFamily="34" charset="0"/>
              </a:rPr>
              <a:t>  Alt mode certificated</a:t>
            </a:r>
            <a:endParaRPr lang="zh-TW" altLang="en-US" sz="1600" dirty="0" smtClean="0">
              <a:solidFill>
                <a:srgbClr val="0000FF"/>
              </a:solidFill>
              <a:latin typeface="Myriad Web"/>
            </a:endParaRPr>
          </a:p>
          <a:p>
            <a:pPr marL="342900" indent="-342900" eaLnBrk="0" hangingPunct="0">
              <a:spcBef>
                <a:spcPct val="20000"/>
              </a:spcBef>
              <a:buFont typeface="Arial" pitchFamily="34" charset="0"/>
              <a:buChar char="•"/>
            </a:pPr>
            <a:endParaRPr lang="en-US" altLang="zh-TW" sz="1600" dirty="0" smtClean="0">
              <a:latin typeface="Myriad Web"/>
              <a:ea typeface="+mn-ea"/>
            </a:endParaRPr>
          </a:p>
        </p:txBody>
      </p:sp>
      <p:pic>
        <p:nvPicPr>
          <p:cNvPr id="21" name="圖片 20" descr="擷取1.JPG"/>
          <p:cNvPicPr>
            <a:picLocks noChangeAspect="1"/>
          </p:cNvPicPr>
          <p:nvPr/>
        </p:nvPicPr>
        <p:blipFill>
          <a:blip r:embed="rId3" cstate="screen"/>
          <a:stretch>
            <a:fillRect/>
          </a:stretch>
        </p:blipFill>
        <p:spPr>
          <a:xfrm>
            <a:off x="3419872" y="4539352"/>
            <a:ext cx="1844381" cy="1309370"/>
          </a:xfrm>
          <a:prstGeom prst="rect">
            <a:avLst/>
          </a:prstGeom>
        </p:spPr>
      </p:pic>
      <p:sp>
        <p:nvSpPr>
          <p:cNvPr id="22" name="文字方塊 21"/>
          <p:cNvSpPr txBox="1"/>
          <p:nvPr/>
        </p:nvSpPr>
        <p:spPr>
          <a:xfrm>
            <a:off x="2627784" y="4653136"/>
            <a:ext cx="576064" cy="923330"/>
          </a:xfrm>
          <a:prstGeom prst="rect">
            <a:avLst/>
          </a:prstGeom>
          <a:noFill/>
        </p:spPr>
        <p:txBody>
          <a:bodyPr wrap="square" rtlCol="0">
            <a:spAutoFit/>
          </a:bodyPr>
          <a:lstStyle/>
          <a:p>
            <a:r>
              <a:rPr lang="en-US" altLang="zh-TW" sz="5400" dirty="0" smtClean="0">
                <a:latin typeface="Myriad Web"/>
              </a:rPr>
              <a:t>+</a:t>
            </a:r>
            <a:endParaRPr lang="zh-TW" altLang="en-US" sz="5400" dirty="0">
              <a:latin typeface="Myriad Web"/>
            </a:endParaRPr>
          </a:p>
        </p:txBody>
      </p:sp>
      <p:sp>
        <p:nvSpPr>
          <p:cNvPr id="24" name="文字方塊 23"/>
          <p:cNvSpPr txBox="1"/>
          <p:nvPr/>
        </p:nvSpPr>
        <p:spPr>
          <a:xfrm>
            <a:off x="5580112" y="4653136"/>
            <a:ext cx="1224136" cy="923330"/>
          </a:xfrm>
          <a:prstGeom prst="rect">
            <a:avLst/>
          </a:prstGeom>
          <a:noFill/>
        </p:spPr>
        <p:txBody>
          <a:bodyPr wrap="square" rtlCol="0">
            <a:spAutoFit/>
          </a:bodyPr>
          <a:lstStyle/>
          <a:p>
            <a:r>
              <a:rPr lang="en-US" altLang="zh-TW" sz="5400" dirty="0" smtClean="0">
                <a:latin typeface="Myriad Web"/>
              </a:rPr>
              <a:t>=</a:t>
            </a:r>
            <a:endParaRPr lang="zh-TW" altLang="en-US" sz="5400" dirty="0">
              <a:latin typeface="Myriad Web"/>
            </a:endParaRPr>
          </a:p>
        </p:txBody>
      </p:sp>
      <p:sp>
        <p:nvSpPr>
          <p:cNvPr id="25" name="Rectangle 3"/>
          <p:cNvSpPr>
            <a:spLocks noChangeArrowheads="1"/>
          </p:cNvSpPr>
          <p:nvPr/>
        </p:nvSpPr>
        <p:spPr bwMode="auto">
          <a:xfrm>
            <a:off x="6893889" y="4869160"/>
            <a:ext cx="1064715" cy="523220"/>
          </a:xfrm>
          <a:prstGeom prst="rect">
            <a:avLst/>
          </a:prstGeom>
          <a:noFill/>
          <a:ln w="9525">
            <a:noFill/>
            <a:miter lim="800000"/>
            <a:headEnd/>
            <a:tailEnd/>
          </a:ln>
        </p:spPr>
        <p:txBody>
          <a:bodyPr wrap="none">
            <a:spAutoFit/>
          </a:bodyPr>
          <a:lstStyle/>
          <a:p>
            <a:pPr algn="ctr"/>
            <a:r>
              <a:rPr lang="en-US" altLang="zh-TW" sz="1400" b="1" dirty="0" smtClean="0">
                <a:solidFill>
                  <a:schemeClr val="bg1"/>
                </a:solidFill>
                <a:latin typeface="Myriad Web"/>
              </a:rPr>
              <a:t>UH3231</a:t>
            </a:r>
          </a:p>
          <a:p>
            <a:pPr algn="ctr"/>
            <a:r>
              <a:rPr lang="en-US" altLang="zh-TW" sz="1400" b="1" dirty="0" smtClean="0">
                <a:solidFill>
                  <a:schemeClr val="bg1"/>
                </a:solidFill>
                <a:latin typeface="Myriad Web"/>
              </a:rPr>
              <a:t>Mini Dock</a:t>
            </a:r>
            <a:endParaRPr lang="en-US" altLang="zh-TW" sz="1400" b="1" dirty="0">
              <a:solidFill>
                <a:schemeClr val="bg1"/>
              </a:solidFill>
              <a:latin typeface="Myriad Web"/>
            </a:endParaRPr>
          </a:p>
        </p:txBody>
      </p:sp>
      <p:sp>
        <p:nvSpPr>
          <p:cNvPr id="26" name="文字方塊 58"/>
          <p:cNvSpPr txBox="1">
            <a:spLocks noChangeArrowheads="1"/>
          </p:cNvSpPr>
          <p:nvPr/>
        </p:nvSpPr>
        <p:spPr bwMode="auto">
          <a:xfrm>
            <a:off x="3275856" y="5949280"/>
            <a:ext cx="2351109" cy="276999"/>
          </a:xfrm>
          <a:prstGeom prst="rect">
            <a:avLst/>
          </a:prstGeom>
          <a:noFill/>
          <a:ln w="9525">
            <a:noFill/>
            <a:miter lim="800000"/>
            <a:headEnd/>
            <a:tailEnd/>
          </a:ln>
        </p:spPr>
        <p:txBody>
          <a:bodyPr wrap="square">
            <a:spAutoFit/>
          </a:bodyPr>
          <a:lstStyle/>
          <a:p>
            <a:r>
              <a:rPr lang="en-US" altLang="zh-TW" sz="1200" b="1" dirty="0" smtClean="0">
                <a:latin typeface="Myriad Web"/>
              </a:rPr>
              <a:t>USB Type-C to Type A dongle</a:t>
            </a:r>
            <a:endParaRPr lang="en-US" altLang="zh-TW" sz="1200" b="1" dirty="0">
              <a:latin typeface="Myriad Web"/>
            </a:endParaRPr>
          </a:p>
        </p:txBody>
      </p:sp>
      <p:sp>
        <p:nvSpPr>
          <p:cNvPr id="27" name="文字方塊 58"/>
          <p:cNvSpPr txBox="1">
            <a:spLocks noChangeArrowheads="1"/>
          </p:cNvSpPr>
          <p:nvPr/>
        </p:nvSpPr>
        <p:spPr bwMode="auto">
          <a:xfrm>
            <a:off x="683569" y="5949280"/>
            <a:ext cx="1512168" cy="276999"/>
          </a:xfrm>
          <a:prstGeom prst="rect">
            <a:avLst/>
          </a:prstGeom>
          <a:noFill/>
          <a:ln w="9525">
            <a:noFill/>
            <a:miter lim="800000"/>
            <a:headEnd/>
            <a:tailEnd/>
          </a:ln>
        </p:spPr>
        <p:txBody>
          <a:bodyPr wrap="square">
            <a:spAutoFit/>
          </a:bodyPr>
          <a:lstStyle/>
          <a:p>
            <a:r>
              <a:rPr lang="en-US" altLang="zh-TW" sz="1200" b="1" dirty="0" smtClean="0">
                <a:latin typeface="Myriad Web"/>
              </a:rPr>
              <a:t>2 ports MST Hub</a:t>
            </a:r>
            <a:endParaRPr lang="en-US" altLang="zh-TW" sz="1200" b="1" dirty="0">
              <a:latin typeface="Myriad Web"/>
            </a:endParaRPr>
          </a:p>
        </p:txBody>
      </p:sp>
      <p:pic>
        <p:nvPicPr>
          <p:cNvPr id="28" name="圖片 27" descr="擷取02.JPG"/>
          <p:cNvPicPr>
            <a:picLocks noChangeAspect="1"/>
          </p:cNvPicPr>
          <p:nvPr/>
        </p:nvPicPr>
        <p:blipFill>
          <a:blip r:embed="rId4" cstate="screen"/>
          <a:stretch>
            <a:fillRect/>
          </a:stretch>
        </p:blipFill>
        <p:spPr>
          <a:xfrm>
            <a:off x="467544" y="4653136"/>
            <a:ext cx="2031383" cy="115212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2" descr="「Displayport monitor」的圖片搜尋結果"/>
          <p:cNvPicPr>
            <a:picLocks noChangeAspect="1" noChangeArrowheads="1"/>
          </p:cNvPicPr>
          <p:nvPr/>
        </p:nvPicPr>
        <p:blipFill>
          <a:blip r:embed="rId2" cstate="screen"/>
          <a:srcRect/>
          <a:stretch>
            <a:fillRect/>
          </a:stretch>
        </p:blipFill>
        <p:spPr bwMode="auto">
          <a:xfrm>
            <a:off x="5068144" y="3921292"/>
            <a:ext cx="1584176" cy="1559030"/>
          </a:xfrm>
          <a:prstGeom prst="rect">
            <a:avLst/>
          </a:prstGeom>
          <a:noFill/>
          <a:ln w="9525">
            <a:noFill/>
            <a:miter lim="800000"/>
            <a:headEnd/>
            <a:tailEnd/>
          </a:ln>
        </p:spPr>
      </p:pic>
      <p:cxnSp>
        <p:nvCxnSpPr>
          <p:cNvPr id="46" name="直線接點 45"/>
          <p:cNvCxnSpPr>
            <a:stCxn id="17" idx="0"/>
          </p:cNvCxnSpPr>
          <p:nvPr/>
        </p:nvCxnSpPr>
        <p:spPr>
          <a:xfrm flipV="1">
            <a:off x="4350188" y="1856204"/>
            <a:ext cx="14570" cy="295735"/>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p:txBody>
          <a:bodyPr/>
          <a:lstStyle/>
          <a:p>
            <a:pPr eaLnBrk="1" hangingPunct="1"/>
            <a:r>
              <a:rPr lang="en-US" altLang="zh-TW" sz="2000" dirty="0" smtClean="0"/>
              <a:t>Connection Diagram - DP1.2 MST</a:t>
            </a:r>
            <a:r>
              <a:rPr lang="en-US" altLang="zh-TW" sz="1400" dirty="0" smtClean="0"/>
              <a:t>(Multi-Stream Transport)</a:t>
            </a:r>
            <a:r>
              <a:rPr lang="en-US" altLang="zh-TW" sz="2000" dirty="0" smtClean="0"/>
              <a:t>Mode</a:t>
            </a:r>
            <a:endParaRPr lang="zh-TW" altLang="en-US" sz="2000" dirty="0"/>
          </a:p>
        </p:txBody>
      </p:sp>
      <p:sp>
        <p:nvSpPr>
          <p:cNvPr id="4" name="日期版面配置區 3"/>
          <p:cNvSpPr>
            <a:spLocks noGrp="1"/>
          </p:cNvSpPr>
          <p:nvPr>
            <p:ph type="dt" sz="half" idx="10"/>
          </p:nvPr>
        </p:nvSpPr>
        <p:spPr/>
        <p:txBody>
          <a:bodyPr/>
          <a:lstStyle/>
          <a:p>
            <a:pPr>
              <a:defRPr/>
            </a:pPr>
            <a:fld id="{C9C1474C-F2B8-4E3C-9F67-37972827F550}" type="datetime1">
              <a:rPr lang="zh-TW" altLang="en-US" smtClean="0"/>
              <a:pPr>
                <a:defRPr/>
              </a:pPr>
              <a:t>2017/3/9</a:t>
            </a:fld>
            <a:endParaRPr lang="en-US" altLang="zh-TW"/>
          </a:p>
        </p:txBody>
      </p:sp>
      <p:sp>
        <p:nvSpPr>
          <p:cNvPr id="6" name="投影片編號版面配置區 5"/>
          <p:cNvSpPr>
            <a:spLocks noGrp="1"/>
          </p:cNvSpPr>
          <p:nvPr>
            <p:ph type="sldNum" sz="quarter" idx="12"/>
          </p:nvPr>
        </p:nvSpPr>
        <p:spPr/>
        <p:txBody>
          <a:bodyPr/>
          <a:lstStyle/>
          <a:p>
            <a:pPr>
              <a:defRPr/>
            </a:pPr>
            <a:fld id="{EE6E7B53-D14A-4D0F-9C67-84CCDF9AEE63}" type="slidenum">
              <a:rPr lang="en-US" altLang="zh-TW" smtClean="0"/>
              <a:pPr>
                <a:defRPr/>
              </a:pPr>
              <a:t>8</a:t>
            </a:fld>
            <a:endParaRPr lang="en-US" altLang="zh-TW"/>
          </a:p>
        </p:txBody>
      </p:sp>
      <p:pic>
        <p:nvPicPr>
          <p:cNvPr id="8" name="Picture 42" descr="「Displayport monitor」的圖片搜尋結果"/>
          <p:cNvPicPr>
            <a:picLocks noChangeAspect="1" noChangeArrowheads="1"/>
          </p:cNvPicPr>
          <p:nvPr/>
        </p:nvPicPr>
        <p:blipFill>
          <a:blip r:embed="rId2" cstate="screen"/>
          <a:srcRect/>
          <a:stretch>
            <a:fillRect/>
          </a:stretch>
        </p:blipFill>
        <p:spPr bwMode="auto">
          <a:xfrm>
            <a:off x="5067625" y="811653"/>
            <a:ext cx="1584176" cy="1559030"/>
          </a:xfrm>
          <a:prstGeom prst="rect">
            <a:avLst/>
          </a:prstGeom>
          <a:noFill/>
          <a:ln w="9525">
            <a:noFill/>
            <a:miter lim="800000"/>
            <a:headEnd/>
            <a:tailEnd/>
          </a:ln>
        </p:spPr>
      </p:pic>
      <p:pic>
        <p:nvPicPr>
          <p:cNvPr id="7" name="圖片 6" descr="擷取.JPG"/>
          <p:cNvPicPr>
            <a:picLocks noChangeAspect="1"/>
          </p:cNvPicPr>
          <p:nvPr/>
        </p:nvPicPr>
        <p:blipFill>
          <a:blip r:embed="rId3" cstate="screen"/>
          <a:stretch>
            <a:fillRect/>
          </a:stretch>
        </p:blipFill>
        <p:spPr>
          <a:xfrm>
            <a:off x="3458261" y="5219708"/>
            <a:ext cx="1860054" cy="1326752"/>
          </a:xfrm>
          <a:prstGeom prst="rect">
            <a:avLst/>
          </a:prstGeom>
        </p:spPr>
      </p:pic>
      <p:pic>
        <p:nvPicPr>
          <p:cNvPr id="9" name="圖片 8" descr="擷取.JPG"/>
          <p:cNvPicPr>
            <a:picLocks noChangeAspect="1"/>
          </p:cNvPicPr>
          <p:nvPr/>
        </p:nvPicPr>
        <p:blipFill>
          <a:blip r:embed="rId4" cstate="screen"/>
          <a:stretch>
            <a:fillRect/>
          </a:stretch>
        </p:blipFill>
        <p:spPr>
          <a:xfrm>
            <a:off x="5193185" y="992107"/>
            <a:ext cx="1348963" cy="844922"/>
          </a:xfrm>
          <a:prstGeom prst="rect">
            <a:avLst/>
          </a:prstGeom>
        </p:spPr>
      </p:pic>
      <p:pic>
        <p:nvPicPr>
          <p:cNvPr id="10" name="Picture 42" descr="「Displayport monitor」的圖片搜尋結果"/>
          <p:cNvPicPr>
            <a:picLocks noChangeAspect="1" noChangeArrowheads="1"/>
          </p:cNvPicPr>
          <p:nvPr/>
        </p:nvPicPr>
        <p:blipFill>
          <a:blip r:embed="rId2" cstate="screen"/>
          <a:srcRect/>
          <a:stretch>
            <a:fillRect/>
          </a:stretch>
        </p:blipFill>
        <p:spPr bwMode="auto">
          <a:xfrm>
            <a:off x="2104954" y="3917373"/>
            <a:ext cx="1584176" cy="1559030"/>
          </a:xfrm>
          <a:prstGeom prst="rect">
            <a:avLst/>
          </a:prstGeom>
          <a:noFill/>
          <a:ln w="9525">
            <a:noFill/>
            <a:miter lim="800000"/>
            <a:headEnd/>
            <a:tailEnd/>
          </a:ln>
        </p:spPr>
      </p:pic>
      <p:pic>
        <p:nvPicPr>
          <p:cNvPr id="12" name="Picture 42" descr="「Displayport monitor」的圖片搜尋結果"/>
          <p:cNvPicPr>
            <a:picLocks noGrp="1" noChangeAspect="1" noChangeArrowheads="1"/>
          </p:cNvPicPr>
          <p:nvPr>
            <p:ph idx="1"/>
          </p:nvPr>
        </p:nvPicPr>
        <p:blipFill>
          <a:blip r:embed="rId2" cstate="screen"/>
          <a:srcRect/>
          <a:stretch>
            <a:fillRect/>
          </a:stretch>
        </p:blipFill>
        <p:spPr bwMode="auto">
          <a:xfrm>
            <a:off x="2061957" y="812437"/>
            <a:ext cx="1584176" cy="1559030"/>
          </a:xfrm>
          <a:prstGeom prst="rect">
            <a:avLst/>
          </a:prstGeom>
          <a:noFill/>
          <a:ln w="9525">
            <a:noFill/>
            <a:miter lim="800000"/>
            <a:headEnd/>
            <a:tailEnd/>
          </a:ln>
        </p:spPr>
      </p:pic>
      <p:pic>
        <p:nvPicPr>
          <p:cNvPr id="13" name="圖片 12" descr="擷取.JPG"/>
          <p:cNvPicPr>
            <a:picLocks noChangeAspect="1"/>
          </p:cNvPicPr>
          <p:nvPr/>
        </p:nvPicPr>
        <p:blipFill>
          <a:blip r:embed="rId4" cstate="screen"/>
          <a:stretch>
            <a:fillRect/>
          </a:stretch>
        </p:blipFill>
        <p:spPr>
          <a:xfrm>
            <a:off x="2187517" y="992891"/>
            <a:ext cx="1348963" cy="844922"/>
          </a:xfrm>
          <a:prstGeom prst="rect">
            <a:avLst/>
          </a:prstGeom>
        </p:spPr>
      </p:pic>
      <p:pic>
        <p:nvPicPr>
          <p:cNvPr id="15" name="圖片 14" descr="擷取.JPG"/>
          <p:cNvPicPr>
            <a:picLocks noChangeAspect="1"/>
          </p:cNvPicPr>
          <p:nvPr/>
        </p:nvPicPr>
        <p:blipFill>
          <a:blip r:embed="rId5" cstate="screen"/>
          <a:stretch>
            <a:fillRect/>
          </a:stretch>
        </p:blipFill>
        <p:spPr>
          <a:xfrm>
            <a:off x="5193185" y="4088451"/>
            <a:ext cx="1361778" cy="860326"/>
          </a:xfrm>
          <a:prstGeom prst="rect">
            <a:avLst/>
          </a:prstGeom>
        </p:spPr>
      </p:pic>
      <p:pic>
        <p:nvPicPr>
          <p:cNvPr id="16" name="圖片 15" descr="擷取.JPG"/>
          <p:cNvPicPr>
            <a:picLocks noChangeAspect="1"/>
          </p:cNvPicPr>
          <p:nvPr/>
        </p:nvPicPr>
        <p:blipFill>
          <a:blip r:embed="rId6" cstate="screen"/>
          <a:stretch>
            <a:fillRect/>
          </a:stretch>
        </p:blipFill>
        <p:spPr>
          <a:xfrm>
            <a:off x="2240857" y="4088451"/>
            <a:ext cx="1345849" cy="851148"/>
          </a:xfrm>
          <a:prstGeom prst="rect">
            <a:avLst/>
          </a:prstGeom>
        </p:spPr>
      </p:pic>
      <p:pic>
        <p:nvPicPr>
          <p:cNvPr id="17" name="圖片 16" descr="擷取.JPG"/>
          <p:cNvPicPr>
            <a:picLocks noChangeAspect="1"/>
          </p:cNvPicPr>
          <p:nvPr/>
        </p:nvPicPr>
        <p:blipFill>
          <a:blip r:embed="rId3" cstate="screen"/>
          <a:stretch>
            <a:fillRect/>
          </a:stretch>
        </p:blipFill>
        <p:spPr>
          <a:xfrm>
            <a:off x="3420161" y="2151939"/>
            <a:ext cx="1860054" cy="1326752"/>
          </a:xfrm>
          <a:prstGeom prst="rect">
            <a:avLst/>
          </a:prstGeom>
        </p:spPr>
      </p:pic>
      <p:pic>
        <p:nvPicPr>
          <p:cNvPr id="18" name="圖片 17" descr="擷取.JPG"/>
          <p:cNvPicPr>
            <a:picLocks noChangeAspect="1"/>
          </p:cNvPicPr>
          <p:nvPr/>
        </p:nvPicPr>
        <p:blipFill>
          <a:blip r:embed="rId7" cstate="screen"/>
          <a:stretch>
            <a:fillRect/>
          </a:stretch>
        </p:blipFill>
        <p:spPr>
          <a:xfrm>
            <a:off x="3699685" y="2217027"/>
            <a:ext cx="1331590" cy="763940"/>
          </a:xfrm>
          <a:prstGeom prst="rect">
            <a:avLst/>
          </a:prstGeom>
        </p:spPr>
      </p:pic>
      <p:cxnSp>
        <p:nvCxnSpPr>
          <p:cNvPr id="22" name="直線接點 21"/>
          <p:cNvCxnSpPr/>
          <p:nvPr/>
        </p:nvCxnSpPr>
        <p:spPr>
          <a:xfrm>
            <a:off x="2024833" y="3584395"/>
            <a:ext cx="4752528"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189137" y="4808531"/>
            <a:ext cx="1872208" cy="369332"/>
          </a:xfrm>
          <a:prstGeom prst="rect">
            <a:avLst/>
          </a:prstGeom>
          <a:noFill/>
        </p:spPr>
        <p:txBody>
          <a:bodyPr wrap="square" rtlCol="0">
            <a:spAutoFit/>
          </a:bodyPr>
          <a:lstStyle/>
          <a:p>
            <a:r>
              <a:rPr lang="en-US" altLang="zh-TW" dirty="0" smtClean="0">
                <a:latin typeface="Myriad Web"/>
              </a:rPr>
              <a:t>Extend Mode</a:t>
            </a:r>
            <a:endParaRPr lang="zh-TW" altLang="en-US" dirty="0">
              <a:latin typeface="Myriad Web"/>
            </a:endParaRPr>
          </a:p>
        </p:txBody>
      </p:sp>
      <p:sp>
        <p:nvSpPr>
          <p:cNvPr id="25" name="文字方塊 24"/>
          <p:cNvSpPr txBox="1"/>
          <p:nvPr/>
        </p:nvSpPr>
        <p:spPr>
          <a:xfrm>
            <a:off x="189137" y="1640179"/>
            <a:ext cx="1872208" cy="369332"/>
          </a:xfrm>
          <a:prstGeom prst="rect">
            <a:avLst/>
          </a:prstGeom>
          <a:noFill/>
        </p:spPr>
        <p:txBody>
          <a:bodyPr wrap="square" rtlCol="0">
            <a:spAutoFit/>
          </a:bodyPr>
          <a:lstStyle/>
          <a:p>
            <a:r>
              <a:rPr lang="en-US" altLang="zh-TW" dirty="0" smtClean="0">
                <a:latin typeface="Myriad Web"/>
              </a:rPr>
              <a:t>Mirror Mode</a:t>
            </a:r>
            <a:endParaRPr lang="zh-TW" altLang="en-US" dirty="0">
              <a:latin typeface="Myriad Web"/>
            </a:endParaRPr>
          </a:p>
        </p:txBody>
      </p:sp>
      <p:cxnSp>
        <p:nvCxnSpPr>
          <p:cNvPr id="26" name="直線接點 25"/>
          <p:cNvCxnSpPr/>
          <p:nvPr/>
        </p:nvCxnSpPr>
        <p:spPr>
          <a:xfrm flipV="1">
            <a:off x="3609009" y="4588640"/>
            <a:ext cx="432048" cy="3867"/>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4689129" y="4611917"/>
            <a:ext cx="444541" cy="1054"/>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a:stCxn id="7" idx="0"/>
          </p:cNvCxnSpPr>
          <p:nvPr/>
        </p:nvCxnSpPr>
        <p:spPr>
          <a:xfrm flipH="1" flipV="1">
            <a:off x="4385857" y="4880540"/>
            <a:ext cx="2431" cy="339168"/>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a:stCxn id="53" idx="3"/>
          </p:cNvCxnSpPr>
          <p:nvPr/>
        </p:nvCxnSpPr>
        <p:spPr>
          <a:xfrm flipV="1">
            <a:off x="4572000" y="1496164"/>
            <a:ext cx="533937" cy="9293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flipV="1">
            <a:off x="4406383" y="4824638"/>
            <a:ext cx="24554" cy="381948"/>
          </a:xfrm>
          <a:prstGeom prst="line">
            <a:avLst/>
          </a:prstGeom>
          <a:ln w="3175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a:endCxn id="53" idx="1"/>
          </p:cNvCxnSpPr>
          <p:nvPr/>
        </p:nvCxnSpPr>
        <p:spPr>
          <a:xfrm>
            <a:off x="3609009" y="1424155"/>
            <a:ext cx="458935" cy="164939"/>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a:stCxn id="17" idx="0"/>
          </p:cNvCxnSpPr>
          <p:nvPr/>
        </p:nvCxnSpPr>
        <p:spPr>
          <a:xfrm flipV="1">
            <a:off x="4350188" y="1856203"/>
            <a:ext cx="50910" cy="295736"/>
          </a:xfrm>
          <a:prstGeom prst="line">
            <a:avLst/>
          </a:prstGeom>
          <a:ln w="31750">
            <a:solidFill>
              <a:srgbClr val="0066FF"/>
            </a:solidFill>
          </a:ln>
        </p:spPr>
        <p:style>
          <a:lnRef idx="1">
            <a:schemeClr val="accent1"/>
          </a:lnRef>
          <a:fillRef idx="0">
            <a:schemeClr val="accent1"/>
          </a:fillRef>
          <a:effectRef idx="0">
            <a:schemeClr val="accent1"/>
          </a:effectRef>
          <a:fontRef idx="minor">
            <a:schemeClr val="tx1"/>
          </a:fontRef>
        </p:style>
      </p:cxnSp>
      <p:grpSp>
        <p:nvGrpSpPr>
          <p:cNvPr id="3" name="群組 59"/>
          <p:cNvGrpSpPr>
            <a:grpSpLocks/>
          </p:cNvGrpSpPr>
          <p:nvPr/>
        </p:nvGrpSpPr>
        <p:grpSpPr bwMode="auto">
          <a:xfrm>
            <a:off x="7497441" y="3224357"/>
            <a:ext cx="1296690" cy="369333"/>
            <a:chOff x="7308304" y="1186904"/>
            <a:chExt cx="1584746" cy="315322"/>
          </a:xfrm>
        </p:grpSpPr>
        <p:sp>
          <p:nvSpPr>
            <p:cNvPr id="51" name="Text Box 7"/>
            <p:cNvSpPr txBox="1">
              <a:spLocks noChangeArrowheads="1"/>
            </p:cNvSpPr>
            <p:nvPr/>
          </p:nvSpPr>
          <p:spPr bwMode="auto">
            <a:xfrm>
              <a:off x="7308724" y="1186904"/>
              <a:ext cx="1584326" cy="315322"/>
            </a:xfrm>
            <a:prstGeom prst="rect">
              <a:avLst/>
            </a:prstGeom>
            <a:noFill/>
            <a:ln w="9525">
              <a:noFill/>
              <a:miter lim="800000"/>
              <a:headEnd/>
              <a:tailEnd/>
            </a:ln>
          </p:spPr>
          <p:txBody>
            <a:bodyPr>
              <a:spAutoFit/>
            </a:bodyPr>
            <a:lstStyle/>
            <a:p>
              <a:pPr>
                <a:spcBef>
                  <a:spcPct val="50000"/>
                </a:spcBef>
              </a:pPr>
              <a:r>
                <a:rPr lang="en-US" altLang="zh-TW" dirty="0" smtClean="0">
                  <a:solidFill>
                    <a:schemeClr val="accent2"/>
                  </a:solidFill>
                  <a:latin typeface="Myriad Web"/>
                </a:rPr>
                <a:t>Video  </a:t>
              </a:r>
              <a:endParaRPr lang="en-US" altLang="zh-TW" dirty="0">
                <a:solidFill>
                  <a:schemeClr val="accent2"/>
                </a:solidFill>
                <a:latin typeface="Myriad Web"/>
              </a:endParaRPr>
            </a:p>
          </p:txBody>
        </p:sp>
        <p:cxnSp>
          <p:nvCxnSpPr>
            <p:cNvPr id="52" name="AutoShape 9"/>
            <p:cNvCxnSpPr>
              <a:cxnSpLocks noChangeShapeType="1"/>
            </p:cNvCxnSpPr>
            <p:nvPr/>
          </p:nvCxnSpPr>
          <p:spPr bwMode="auto">
            <a:xfrm rot="10800000">
              <a:off x="7308304" y="1195164"/>
              <a:ext cx="1512888" cy="1587"/>
            </a:xfrm>
            <a:prstGeom prst="bentConnector3">
              <a:avLst>
                <a:gd name="adj1" fmla="val 49949"/>
              </a:avLst>
            </a:prstGeom>
            <a:noFill/>
            <a:ln w="38100">
              <a:solidFill>
                <a:srgbClr val="99CC00"/>
              </a:solidFill>
              <a:miter lim="800000"/>
              <a:headEnd type="triangle" w="med" len="med"/>
              <a:tailEnd/>
            </a:ln>
          </p:spPr>
        </p:cxnSp>
      </p:grpSp>
      <p:grpSp>
        <p:nvGrpSpPr>
          <p:cNvPr id="5" name="群組 59"/>
          <p:cNvGrpSpPr>
            <a:grpSpLocks/>
          </p:cNvGrpSpPr>
          <p:nvPr/>
        </p:nvGrpSpPr>
        <p:grpSpPr bwMode="auto">
          <a:xfrm>
            <a:off x="7496895" y="3655859"/>
            <a:ext cx="1296690" cy="369332"/>
            <a:chOff x="7308304" y="1186904"/>
            <a:chExt cx="1584746" cy="315321"/>
          </a:xfrm>
        </p:grpSpPr>
        <p:sp>
          <p:nvSpPr>
            <p:cNvPr id="54" name="Text Box 7"/>
            <p:cNvSpPr txBox="1">
              <a:spLocks noChangeArrowheads="1"/>
            </p:cNvSpPr>
            <p:nvPr/>
          </p:nvSpPr>
          <p:spPr bwMode="auto">
            <a:xfrm>
              <a:off x="7308724" y="1186904"/>
              <a:ext cx="1584326" cy="315321"/>
            </a:xfrm>
            <a:prstGeom prst="rect">
              <a:avLst/>
            </a:prstGeom>
            <a:noFill/>
            <a:ln w="9525">
              <a:noFill/>
              <a:miter lim="800000"/>
              <a:headEnd/>
              <a:tailEnd/>
            </a:ln>
          </p:spPr>
          <p:txBody>
            <a:bodyPr>
              <a:spAutoFit/>
            </a:bodyPr>
            <a:lstStyle/>
            <a:p>
              <a:pPr>
                <a:spcBef>
                  <a:spcPct val="50000"/>
                </a:spcBef>
              </a:pPr>
              <a:r>
                <a:rPr lang="en-US" altLang="zh-TW" dirty="0" smtClean="0">
                  <a:solidFill>
                    <a:schemeClr val="accent2"/>
                  </a:solidFill>
                  <a:latin typeface="Myriad Web"/>
                </a:rPr>
                <a:t>Data  </a:t>
              </a:r>
              <a:endParaRPr lang="en-US" altLang="zh-TW" dirty="0">
                <a:solidFill>
                  <a:schemeClr val="accent2"/>
                </a:solidFill>
                <a:latin typeface="Myriad Web"/>
              </a:endParaRPr>
            </a:p>
          </p:txBody>
        </p:sp>
        <p:cxnSp>
          <p:nvCxnSpPr>
            <p:cNvPr id="55" name="AutoShape 9"/>
            <p:cNvCxnSpPr>
              <a:cxnSpLocks noChangeShapeType="1"/>
            </p:cNvCxnSpPr>
            <p:nvPr/>
          </p:nvCxnSpPr>
          <p:spPr bwMode="auto">
            <a:xfrm rot="10800000">
              <a:off x="7308304" y="1195164"/>
              <a:ext cx="1512888" cy="1587"/>
            </a:xfrm>
            <a:prstGeom prst="bentConnector3">
              <a:avLst>
                <a:gd name="adj1" fmla="val 49949"/>
              </a:avLst>
            </a:prstGeom>
            <a:noFill/>
            <a:ln w="38100">
              <a:solidFill>
                <a:srgbClr val="00B0F0"/>
              </a:solidFill>
              <a:miter lim="800000"/>
              <a:headEnd type="triangle" w="med" len="med"/>
              <a:tailEnd/>
            </a:ln>
          </p:spPr>
        </p:cxnSp>
      </p:grpSp>
      <p:sp>
        <p:nvSpPr>
          <p:cNvPr id="59" name="Rectangle 3"/>
          <p:cNvSpPr>
            <a:spLocks noChangeArrowheads="1"/>
          </p:cNvSpPr>
          <p:nvPr/>
        </p:nvSpPr>
        <p:spPr bwMode="auto">
          <a:xfrm>
            <a:off x="4041057" y="4448491"/>
            <a:ext cx="689612" cy="246221"/>
          </a:xfrm>
          <a:prstGeom prst="rect">
            <a:avLst/>
          </a:prstGeom>
          <a:noFill/>
          <a:ln w="9525">
            <a:noFill/>
            <a:miter lim="800000"/>
            <a:headEnd/>
            <a:tailEnd/>
          </a:ln>
        </p:spPr>
        <p:txBody>
          <a:bodyPr wrap="none">
            <a:spAutoFit/>
          </a:bodyPr>
          <a:lstStyle/>
          <a:p>
            <a:r>
              <a:rPr lang="en-US" altLang="zh-TW" sz="1000" b="1" dirty="0" smtClean="0">
                <a:solidFill>
                  <a:schemeClr val="bg1"/>
                </a:solidFill>
                <a:latin typeface="Myriad Web"/>
              </a:rPr>
              <a:t>UH3231</a:t>
            </a:r>
            <a:endParaRPr lang="en-US" altLang="zh-TW" sz="1000" b="1" dirty="0">
              <a:solidFill>
                <a:schemeClr val="bg1"/>
              </a:solidFill>
              <a:latin typeface="Myriad Web"/>
            </a:endParaRPr>
          </a:p>
        </p:txBody>
      </p:sp>
      <p:sp>
        <p:nvSpPr>
          <p:cNvPr id="61" name="Rectangle 3"/>
          <p:cNvSpPr>
            <a:spLocks noChangeArrowheads="1"/>
          </p:cNvSpPr>
          <p:nvPr/>
        </p:nvSpPr>
        <p:spPr bwMode="auto">
          <a:xfrm>
            <a:off x="3969049" y="1424155"/>
            <a:ext cx="689612" cy="246221"/>
          </a:xfrm>
          <a:prstGeom prst="rect">
            <a:avLst/>
          </a:prstGeom>
          <a:noFill/>
          <a:ln w="9525">
            <a:noFill/>
            <a:miter lim="800000"/>
            <a:headEnd/>
            <a:tailEnd/>
          </a:ln>
        </p:spPr>
        <p:txBody>
          <a:bodyPr wrap="none">
            <a:spAutoFit/>
          </a:bodyPr>
          <a:lstStyle/>
          <a:p>
            <a:r>
              <a:rPr lang="en-US" altLang="zh-TW" sz="1000" b="1" dirty="0" smtClean="0">
                <a:solidFill>
                  <a:schemeClr val="bg1"/>
                </a:solidFill>
                <a:latin typeface="Myriad Web"/>
              </a:rPr>
              <a:t>UH3231</a:t>
            </a:r>
            <a:endParaRPr lang="en-US" altLang="zh-TW" sz="1000" b="1" dirty="0">
              <a:solidFill>
                <a:schemeClr val="bg1"/>
              </a:solidFill>
              <a:latin typeface="Myriad Web"/>
            </a:endParaRPr>
          </a:p>
        </p:txBody>
      </p:sp>
      <p:pic>
        <p:nvPicPr>
          <p:cNvPr id="62" name="圖片 61" descr="擷取.JPG"/>
          <p:cNvPicPr>
            <a:picLocks noChangeAspect="1"/>
          </p:cNvPicPr>
          <p:nvPr/>
        </p:nvPicPr>
        <p:blipFill>
          <a:blip r:embed="rId8" cstate="screen"/>
          <a:stretch>
            <a:fillRect/>
          </a:stretch>
        </p:blipFill>
        <p:spPr>
          <a:xfrm>
            <a:off x="4257081" y="776083"/>
            <a:ext cx="149440" cy="454546"/>
          </a:xfrm>
          <a:prstGeom prst="rect">
            <a:avLst/>
          </a:prstGeom>
        </p:spPr>
      </p:pic>
      <p:pic>
        <p:nvPicPr>
          <p:cNvPr id="64" name="圖片 63" descr="擷取.JPG"/>
          <p:cNvPicPr>
            <a:picLocks noChangeAspect="1"/>
          </p:cNvPicPr>
          <p:nvPr/>
        </p:nvPicPr>
        <p:blipFill>
          <a:blip r:embed="rId8" cstate="screen"/>
          <a:stretch>
            <a:fillRect/>
          </a:stretch>
        </p:blipFill>
        <p:spPr>
          <a:xfrm>
            <a:off x="4329089" y="3800419"/>
            <a:ext cx="149440" cy="454546"/>
          </a:xfrm>
          <a:prstGeom prst="rect">
            <a:avLst/>
          </a:prstGeom>
        </p:spPr>
      </p:pic>
      <p:pic>
        <p:nvPicPr>
          <p:cNvPr id="14" name="圖片 13" descr="擷取.JPG"/>
          <p:cNvPicPr>
            <a:picLocks noChangeAspect="1"/>
          </p:cNvPicPr>
          <p:nvPr/>
        </p:nvPicPr>
        <p:blipFill>
          <a:blip r:embed="rId7" cstate="screen"/>
          <a:stretch>
            <a:fillRect/>
          </a:stretch>
        </p:blipFill>
        <p:spPr>
          <a:xfrm>
            <a:off x="3737785" y="5284796"/>
            <a:ext cx="1331590" cy="763940"/>
          </a:xfrm>
          <a:prstGeom prst="rect">
            <a:avLst/>
          </a:prstGeom>
        </p:spPr>
      </p:pic>
      <p:sp>
        <p:nvSpPr>
          <p:cNvPr id="70" name="文字方塊 69"/>
          <p:cNvSpPr txBox="1"/>
          <p:nvPr/>
        </p:nvSpPr>
        <p:spPr>
          <a:xfrm>
            <a:off x="189137" y="3224355"/>
            <a:ext cx="2448272" cy="738664"/>
          </a:xfrm>
          <a:prstGeom prst="rect">
            <a:avLst/>
          </a:prstGeom>
          <a:noFill/>
        </p:spPr>
        <p:txBody>
          <a:bodyPr wrap="square" rtlCol="0">
            <a:spAutoFit/>
          </a:bodyPr>
          <a:lstStyle/>
          <a:p>
            <a:r>
              <a:rPr lang="en-US" altLang="zh-TW" sz="1400" dirty="0" smtClean="0">
                <a:solidFill>
                  <a:srgbClr val="0000CC"/>
                </a:solidFill>
                <a:latin typeface="Myriad Web"/>
              </a:rPr>
              <a:t>Maximum output up to 1080p@60Hz </a:t>
            </a:r>
          </a:p>
          <a:p>
            <a:r>
              <a:rPr lang="en-US" altLang="zh-TW" sz="1400" dirty="0" smtClean="0">
                <a:solidFill>
                  <a:srgbClr val="0000CC"/>
                </a:solidFill>
                <a:latin typeface="Myriad Web"/>
              </a:rPr>
              <a:t>in Dual Display</a:t>
            </a:r>
            <a:endParaRPr lang="zh-TW" altLang="en-US" sz="1400" dirty="0">
              <a:solidFill>
                <a:srgbClr val="0000CC"/>
              </a:solidFill>
              <a:latin typeface="Myriad Web"/>
            </a:endParaRPr>
          </a:p>
        </p:txBody>
      </p:sp>
      <p:sp>
        <p:nvSpPr>
          <p:cNvPr id="76" name="Rectangle 3"/>
          <p:cNvSpPr>
            <a:spLocks noChangeArrowheads="1"/>
          </p:cNvSpPr>
          <p:nvPr/>
        </p:nvSpPr>
        <p:spPr bwMode="auto">
          <a:xfrm>
            <a:off x="4257081" y="1856203"/>
            <a:ext cx="604653" cy="246221"/>
          </a:xfrm>
          <a:prstGeom prst="rect">
            <a:avLst/>
          </a:prstGeom>
          <a:noFill/>
          <a:ln w="9525">
            <a:noFill/>
            <a:miter lim="800000"/>
            <a:headEnd/>
            <a:tailEnd/>
          </a:ln>
        </p:spPr>
        <p:txBody>
          <a:bodyPr wrap="none">
            <a:spAutoFit/>
          </a:bodyPr>
          <a:lstStyle/>
          <a:p>
            <a:r>
              <a:rPr lang="en-US" altLang="zh-TW" sz="1000" b="1" dirty="0" smtClean="0">
                <a:latin typeface="Myriad Web"/>
              </a:rPr>
              <a:t>Type C</a:t>
            </a:r>
            <a:endParaRPr lang="en-US" altLang="zh-TW" sz="1000" b="1" dirty="0">
              <a:latin typeface="Myriad Web"/>
            </a:endParaRPr>
          </a:p>
        </p:txBody>
      </p:sp>
      <p:sp>
        <p:nvSpPr>
          <p:cNvPr id="77" name="Rectangle 3"/>
          <p:cNvSpPr>
            <a:spLocks noChangeArrowheads="1"/>
          </p:cNvSpPr>
          <p:nvPr/>
        </p:nvSpPr>
        <p:spPr bwMode="auto">
          <a:xfrm>
            <a:off x="4257081" y="4952547"/>
            <a:ext cx="604653" cy="246221"/>
          </a:xfrm>
          <a:prstGeom prst="rect">
            <a:avLst/>
          </a:prstGeom>
          <a:noFill/>
          <a:ln w="9525">
            <a:noFill/>
            <a:miter lim="800000"/>
            <a:headEnd/>
            <a:tailEnd/>
          </a:ln>
        </p:spPr>
        <p:txBody>
          <a:bodyPr wrap="none">
            <a:spAutoFit/>
          </a:bodyPr>
          <a:lstStyle/>
          <a:p>
            <a:r>
              <a:rPr lang="en-US" altLang="zh-TW" sz="1000" b="1" dirty="0" smtClean="0">
                <a:latin typeface="Myriad Web"/>
              </a:rPr>
              <a:t>Type C</a:t>
            </a:r>
            <a:endParaRPr lang="en-US" altLang="zh-TW" sz="1000" b="1" dirty="0">
              <a:latin typeface="Myriad Web"/>
            </a:endParaRPr>
          </a:p>
        </p:txBody>
      </p:sp>
      <p:sp>
        <p:nvSpPr>
          <p:cNvPr id="78" name="Text Box 6"/>
          <p:cNvSpPr txBox="1">
            <a:spLocks noChangeArrowheads="1"/>
          </p:cNvSpPr>
          <p:nvPr/>
        </p:nvSpPr>
        <p:spPr bwMode="auto">
          <a:xfrm>
            <a:off x="5409209" y="5456603"/>
            <a:ext cx="1368425" cy="277812"/>
          </a:xfrm>
          <a:prstGeom prst="rect">
            <a:avLst/>
          </a:prstGeom>
          <a:noFill/>
          <a:ln w="9525">
            <a:noFill/>
            <a:miter lim="800000"/>
            <a:headEnd/>
            <a:tailEnd/>
          </a:ln>
        </p:spPr>
        <p:txBody>
          <a:bodyPr>
            <a:spAutoFit/>
          </a:bodyPr>
          <a:lstStyle/>
          <a:p>
            <a:pPr>
              <a:spcBef>
                <a:spcPct val="50000"/>
              </a:spcBef>
            </a:pPr>
            <a:r>
              <a:rPr lang="en-US" altLang="zh-TW" sz="1200" b="1" dirty="0" smtClean="0">
                <a:latin typeface="Myriad Web"/>
              </a:rPr>
              <a:t>DP </a:t>
            </a:r>
            <a:r>
              <a:rPr lang="en-US" altLang="zh-TW" sz="1200" b="1" dirty="0">
                <a:latin typeface="Myriad Web"/>
              </a:rPr>
              <a:t>Display</a:t>
            </a:r>
          </a:p>
        </p:txBody>
      </p:sp>
      <p:sp>
        <p:nvSpPr>
          <p:cNvPr id="79" name="Text Box 6"/>
          <p:cNvSpPr txBox="1">
            <a:spLocks noChangeArrowheads="1"/>
          </p:cNvSpPr>
          <p:nvPr/>
        </p:nvSpPr>
        <p:spPr bwMode="auto">
          <a:xfrm>
            <a:off x="2384873" y="5456603"/>
            <a:ext cx="1368425" cy="277812"/>
          </a:xfrm>
          <a:prstGeom prst="rect">
            <a:avLst/>
          </a:prstGeom>
          <a:noFill/>
          <a:ln w="9525">
            <a:noFill/>
            <a:miter lim="800000"/>
            <a:headEnd/>
            <a:tailEnd/>
          </a:ln>
        </p:spPr>
        <p:txBody>
          <a:bodyPr>
            <a:spAutoFit/>
          </a:bodyPr>
          <a:lstStyle/>
          <a:p>
            <a:pPr>
              <a:spcBef>
                <a:spcPct val="50000"/>
              </a:spcBef>
            </a:pPr>
            <a:r>
              <a:rPr lang="en-US" altLang="zh-TW" sz="1200" b="1" dirty="0" smtClean="0">
                <a:latin typeface="Myriad Web"/>
              </a:rPr>
              <a:t>DP </a:t>
            </a:r>
            <a:r>
              <a:rPr lang="en-US" altLang="zh-TW" sz="1200" b="1" dirty="0">
                <a:latin typeface="Myriad Web"/>
              </a:rPr>
              <a:t>Display</a:t>
            </a:r>
          </a:p>
        </p:txBody>
      </p:sp>
      <p:sp>
        <p:nvSpPr>
          <p:cNvPr id="80" name="Text Box 6"/>
          <p:cNvSpPr txBox="1">
            <a:spLocks noChangeArrowheads="1"/>
          </p:cNvSpPr>
          <p:nvPr/>
        </p:nvSpPr>
        <p:spPr bwMode="auto">
          <a:xfrm>
            <a:off x="2384873" y="2288251"/>
            <a:ext cx="1368425" cy="277812"/>
          </a:xfrm>
          <a:prstGeom prst="rect">
            <a:avLst/>
          </a:prstGeom>
          <a:noFill/>
          <a:ln w="9525">
            <a:noFill/>
            <a:miter lim="800000"/>
            <a:headEnd/>
            <a:tailEnd/>
          </a:ln>
        </p:spPr>
        <p:txBody>
          <a:bodyPr>
            <a:spAutoFit/>
          </a:bodyPr>
          <a:lstStyle/>
          <a:p>
            <a:pPr>
              <a:spcBef>
                <a:spcPct val="50000"/>
              </a:spcBef>
            </a:pPr>
            <a:r>
              <a:rPr lang="en-US" altLang="zh-TW" sz="1200" b="1" dirty="0" smtClean="0">
                <a:latin typeface="Myriad Web"/>
              </a:rPr>
              <a:t>DP </a:t>
            </a:r>
            <a:r>
              <a:rPr lang="en-US" altLang="zh-TW" sz="1200" b="1" dirty="0">
                <a:latin typeface="Myriad Web"/>
              </a:rPr>
              <a:t>Display</a:t>
            </a:r>
          </a:p>
        </p:txBody>
      </p:sp>
      <p:sp>
        <p:nvSpPr>
          <p:cNvPr id="81" name="Text Box 6"/>
          <p:cNvSpPr txBox="1">
            <a:spLocks noChangeArrowheads="1"/>
          </p:cNvSpPr>
          <p:nvPr/>
        </p:nvSpPr>
        <p:spPr bwMode="auto">
          <a:xfrm>
            <a:off x="5409209" y="2288251"/>
            <a:ext cx="1368425" cy="277812"/>
          </a:xfrm>
          <a:prstGeom prst="rect">
            <a:avLst/>
          </a:prstGeom>
          <a:noFill/>
          <a:ln w="9525">
            <a:noFill/>
            <a:miter lim="800000"/>
            <a:headEnd/>
            <a:tailEnd/>
          </a:ln>
        </p:spPr>
        <p:txBody>
          <a:bodyPr>
            <a:spAutoFit/>
          </a:bodyPr>
          <a:lstStyle/>
          <a:p>
            <a:pPr>
              <a:spcBef>
                <a:spcPct val="50000"/>
              </a:spcBef>
            </a:pPr>
            <a:r>
              <a:rPr lang="en-US" altLang="zh-TW" sz="1200" b="1" dirty="0" smtClean="0">
                <a:latin typeface="Myriad Web"/>
              </a:rPr>
              <a:t>DP </a:t>
            </a:r>
            <a:r>
              <a:rPr lang="en-US" altLang="zh-TW" sz="1200" b="1" dirty="0">
                <a:latin typeface="Myriad Web"/>
              </a:rPr>
              <a:t>Display</a:t>
            </a:r>
          </a:p>
        </p:txBody>
      </p:sp>
      <p:sp>
        <p:nvSpPr>
          <p:cNvPr id="49" name="Rectangle 3"/>
          <p:cNvSpPr>
            <a:spLocks noChangeArrowheads="1"/>
          </p:cNvSpPr>
          <p:nvPr/>
        </p:nvSpPr>
        <p:spPr bwMode="auto">
          <a:xfrm>
            <a:off x="4427984" y="620688"/>
            <a:ext cx="1944216" cy="246221"/>
          </a:xfrm>
          <a:prstGeom prst="rect">
            <a:avLst/>
          </a:prstGeom>
          <a:noFill/>
          <a:ln w="9525">
            <a:noFill/>
            <a:miter lim="800000"/>
            <a:headEnd/>
            <a:tailEnd/>
          </a:ln>
        </p:spPr>
        <p:txBody>
          <a:bodyPr wrap="square">
            <a:spAutoFit/>
          </a:bodyPr>
          <a:lstStyle/>
          <a:p>
            <a:r>
              <a:rPr lang="en-US" altLang="zh-TW" sz="1000" b="1" dirty="0" smtClean="0">
                <a:latin typeface="Myriad Web"/>
              </a:rPr>
              <a:t>USB 3.1 Gen1 </a:t>
            </a:r>
            <a:r>
              <a:rPr lang="en-US" altLang="zh-TW" sz="1000" b="1" dirty="0" err="1" smtClean="0">
                <a:latin typeface="Myriad Web"/>
              </a:rPr>
              <a:t>TypeA</a:t>
            </a:r>
            <a:r>
              <a:rPr lang="en-US" altLang="zh-TW" sz="1000" b="1" dirty="0" smtClean="0">
                <a:latin typeface="Myriad Web"/>
              </a:rPr>
              <a:t> Flash*1</a:t>
            </a:r>
            <a:endParaRPr lang="en-US" altLang="zh-TW" sz="1000" b="1" dirty="0">
              <a:latin typeface="Myriad Web"/>
            </a:endParaRPr>
          </a:p>
        </p:txBody>
      </p:sp>
      <p:sp>
        <p:nvSpPr>
          <p:cNvPr id="50" name="Rectangle 3"/>
          <p:cNvSpPr>
            <a:spLocks noChangeArrowheads="1"/>
          </p:cNvSpPr>
          <p:nvPr/>
        </p:nvSpPr>
        <p:spPr bwMode="auto">
          <a:xfrm>
            <a:off x="4499992" y="3717032"/>
            <a:ext cx="1944216" cy="246221"/>
          </a:xfrm>
          <a:prstGeom prst="rect">
            <a:avLst/>
          </a:prstGeom>
          <a:noFill/>
          <a:ln w="9525">
            <a:noFill/>
            <a:miter lim="800000"/>
            <a:headEnd/>
            <a:tailEnd/>
          </a:ln>
        </p:spPr>
        <p:txBody>
          <a:bodyPr wrap="square">
            <a:spAutoFit/>
          </a:bodyPr>
          <a:lstStyle/>
          <a:p>
            <a:r>
              <a:rPr lang="en-US" altLang="zh-TW" sz="1000" b="1" dirty="0" smtClean="0">
                <a:latin typeface="Myriad Web"/>
              </a:rPr>
              <a:t>USB 3.1 Gen1 </a:t>
            </a:r>
            <a:r>
              <a:rPr lang="en-US" altLang="zh-TW" sz="1000" b="1" dirty="0" err="1" smtClean="0">
                <a:latin typeface="Myriad Web"/>
              </a:rPr>
              <a:t>TypeA</a:t>
            </a:r>
            <a:r>
              <a:rPr lang="en-US" altLang="zh-TW" sz="1000" b="1" dirty="0" smtClean="0">
                <a:latin typeface="Myriad Web"/>
              </a:rPr>
              <a:t> Flash*1</a:t>
            </a:r>
            <a:endParaRPr lang="en-US" altLang="zh-TW" sz="1000" b="1" dirty="0">
              <a:latin typeface="Myriad Web"/>
            </a:endParaRPr>
          </a:p>
        </p:txBody>
      </p:sp>
      <p:pic>
        <p:nvPicPr>
          <p:cNvPr id="53" name="Picture 2" descr="D:\Ethan\新資料夾 (2)\Project\ongoing\UH3231\UH3231-top.jpg"/>
          <p:cNvPicPr>
            <a:picLocks noChangeAspect="1" noChangeArrowheads="1"/>
          </p:cNvPicPr>
          <p:nvPr/>
        </p:nvPicPr>
        <p:blipFill>
          <a:blip r:embed="rId9" cstate="screen"/>
          <a:srcRect/>
          <a:stretch>
            <a:fillRect/>
          </a:stretch>
        </p:blipFill>
        <p:spPr bwMode="auto">
          <a:xfrm>
            <a:off x="4067944" y="1340768"/>
            <a:ext cx="504056" cy="496651"/>
          </a:xfrm>
          <a:prstGeom prst="rect">
            <a:avLst/>
          </a:prstGeom>
          <a:noFill/>
        </p:spPr>
      </p:pic>
      <p:pic>
        <p:nvPicPr>
          <p:cNvPr id="56" name="Picture 2" descr="D:\Ethan\新資料夾 (2)\Project\ongoing\UH3231\UH3231-top.jpg"/>
          <p:cNvPicPr>
            <a:picLocks noChangeAspect="1" noChangeArrowheads="1"/>
          </p:cNvPicPr>
          <p:nvPr/>
        </p:nvPicPr>
        <p:blipFill>
          <a:blip r:embed="rId9" cstate="screen"/>
          <a:srcRect/>
          <a:stretch>
            <a:fillRect/>
          </a:stretch>
        </p:blipFill>
        <p:spPr bwMode="auto">
          <a:xfrm>
            <a:off x="4139952" y="4365104"/>
            <a:ext cx="504056" cy="4966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Ethan\新資料夾 (2)\Project\ongoing\UH3231\UH3231-B.JPG"/>
          <p:cNvPicPr>
            <a:picLocks noChangeAspect="1" noChangeArrowheads="1"/>
          </p:cNvPicPr>
          <p:nvPr/>
        </p:nvPicPr>
        <p:blipFill>
          <a:blip r:embed="rId2" cstate="screen"/>
          <a:srcRect/>
          <a:stretch>
            <a:fillRect/>
          </a:stretch>
        </p:blipFill>
        <p:spPr bwMode="auto">
          <a:xfrm>
            <a:off x="1763688" y="1340768"/>
            <a:ext cx="5118835" cy="2308477"/>
          </a:xfrm>
          <a:prstGeom prst="rect">
            <a:avLst/>
          </a:prstGeom>
          <a:noFill/>
        </p:spPr>
      </p:pic>
      <p:sp>
        <p:nvSpPr>
          <p:cNvPr id="24580" name="Rectangle 2"/>
          <p:cNvSpPr>
            <a:spLocks noGrp="1" noChangeArrowheads="1"/>
          </p:cNvSpPr>
          <p:nvPr>
            <p:ph type="title" idx="4294967295"/>
          </p:nvPr>
        </p:nvSpPr>
        <p:spPr>
          <a:xfrm>
            <a:off x="250825" y="274638"/>
            <a:ext cx="7489825" cy="490537"/>
          </a:xfrm>
          <a:noFill/>
        </p:spPr>
        <p:txBody>
          <a:bodyPr/>
          <a:lstStyle/>
          <a:p>
            <a:r>
              <a:rPr lang="en-US" altLang="zh-TW" dirty="0" smtClean="0"/>
              <a:t>UH3231  Front/Rear View</a:t>
            </a:r>
            <a:endParaRPr lang="zh-TW" altLang="en-US" dirty="0" smtClean="0"/>
          </a:p>
        </p:txBody>
      </p:sp>
      <p:sp>
        <p:nvSpPr>
          <p:cNvPr id="24581" name="Text Box 3"/>
          <p:cNvSpPr txBox="1">
            <a:spLocks noChangeArrowheads="1"/>
          </p:cNvSpPr>
          <p:nvPr/>
        </p:nvSpPr>
        <p:spPr bwMode="auto">
          <a:xfrm>
            <a:off x="827584" y="5373216"/>
            <a:ext cx="5111750" cy="923330"/>
          </a:xfrm>
          <a:prstGeom prst="rect">
            <a:avLst/>
          </a:prstGeom>
          <a:noFill/>
          <a:ln w="12700" algn="ctr">
            <a:solidFill>
              <a:schemeClr val="bg2"/>
            </a:solidFill>
            <a:prstDash val="dash"/>
            <a:miter lim="800000"/>
            <a:headEnd/>
            <a:tailEnd/>
          </a:ln>
        </p:spPr>
        <p:txBody>
          <a:bodyPr>
            <a:spAutoFit/>
          </a:bodyPr>
          <a:lstStyle/>
          <a:p>
            <a:pPr marL="457200" indent="-457200"/>
            <a:r>
              <a:rPr lang="en-US" altLang="zh-TW" dirty="0" smtClean="0">
                <a:latin typeface="Myriad Web"/>
              </a:rPr>
              <a:t>1. </a:t>
            </a:r>
            <a:r>
              <a:rPr lang="en-US" altLang="zh-TW" dirty="0" err="1" smtClean="0">
                <a:latin typeface="Myriad Web"/>
              </a:rPr>
              <a:t>DisplayPort</a:t>
            </a:r>
            <a:r>
              <a:rPr lang="en-US" altLang="zh-TW" dirty="0" smtClean="0">
                <a:latin typeface="Myriad Web"/>
              </a:rPr>
              <a:t> video  Port</a:t>
            </a:r>
            <a:endParaRPr lang="en-US" altLang="zh-TW" dirty="0">
              <a:latin typeface="Myriad Web"/>
            </a:endParaRPr>
          </a:p>
          <a:p>
            <a:pPr marL="457200" indent="-457200"/>
            <a:r>
              <a:rPr lang="en-US" altLang="zh-TW" dirty="0">
                <a:latin typeface="Myriad Web"/>
              </a:rPr>
              <a:t>2. </a:t>
            </a:r>
            <a:r>
              <a:rPr lang="en-US" altLang="zh-TW" dirty="0" smtClean="0">
                <a:latin typeface="Myriad Web"/>
              </a:rPr>
              <a:t>USB 3.1 Gen1 Type-A Port</a:t>
            </a:r>
          </a:p>
          <a:p>
            <a:pPr marL="457200" indent="-457200"/>
            <a:r>
              <a:rPr lang="en-US" altLang="zh-TW" dirty="0" smtClean="0">
                <a:latin typeface="Myriad Web"/>
              </a:rPr>
              <a:t>3. USB-C Port</a:t>
            </a:r>
            <a:endParaRPr lang="en-US" altLang="zh-TW" dirty="0">
              <a:latin typeface="Myriad Web"/>
            </a:endParaRPr>
          </a:p>
        </p:txBody>
      </p:sp>
      <p:sp>
        <p:nvSpPr>
          <p:cNvPr id="12" name="TextBox 11"/>
          <p:cNvSpPr txBox="1"/>
          <p:nvPr/>
        </p:nvSpPr>
        <p:spPr>
          <a:xfrm>
            <a:off x="3563888" y="1268760"/>
            <a:ext cx="1500198" cy="307777"/>
          </a:xfrm>
          <a:prstGeom prst="rect">
            <a:avLst/>
          </a:prstGeom>
          <a:noFill/>
        </p:spPr>
        <p:txBody>
          <a:bodyPr wrap="square" rtlCol="0">
            <a:spAutoFit/>
          </a:bodyPr>
          <a:lstStyle/>
          <a:p>
            <a:pPr algn="ctr"/>
            <a:r>
              <a:rPr lang="en-US" sz="1400" b="1" dirty="0" smtClean="0">
                <a:latin typeface="Myriad Web"/>
              </a:rPr>
              <a:t>UH3231</a:t>
            </a:r>
            <a:endParaRPr lang="en-US" sz="1400" b="1" dirty="0">
              <a:latin typeface="Myriad Web"/>
            </a:endParaRPr>
          </a:p>
        </p:txBody>
      </p:sp>
      <p:sp>
        <p:nvSpPr>
          <p:cNvPr id="17" name="Text Box 10"/>
          <p:cNvSpPr txBox="1">
            <a:spLocks noChangeArrowheads="1"/>
          </p:cNvSpPr>
          <p:nvPr/>
        </p:nvSpPr>
        <p:spPr bwMode="auto">
          <a:xfrm>
            <a:off x="3851450" y="2204938"/>
            <a:ext cx="2378041" cy="708025"/>
          </a:xfrm>
          <a:prstGeom prst="rect">
            <a:avLst/>
          </a:prstGeom>
          <a:noFill/>
          <a:ln w="22225">
            <a:solidFill>
              <a:srgbClr val="FF0000"/>
            </a:solidFill>
            <a:miter lim="800000"/>
            <a:headEnd/>
            <a:tailEnd/>
          </a:ln>
        </p:spPr>
        <p:txBody>
          <a:bodyPr wrap="square">
            <a:spAutoFit/>
          </a:bodyPr>
          <a:lstStyle/>
          <a:p>
            <a:pPr>
              <a:spcBef>
                <a:spcPct val="50000"/>
              </a:spcBef>
              <a:defRPr/>
            </a:pPr>
            <a:r>
              <a:rPr lang="en-US" altLang="zh-TW" sz="1000" dirty="0">
                <a:solidFill>
                  <a:srgbClr val="FF0000"/>
                </a:solidFill>
                <a:latin typeface="Myriad Web"/>
              </a:rPr>
              <a:t>1</a:t>
            </a:r>
          </a:p>
          <a:p>
            <a:pPr>
              <a:spcBef>
                <a:spcPct val="50000"/>
              </a:spcBef>
              <a:defRPr/>
            </a:pPr>
            <a:endParaRPr lang="en-US" altLang="zh-TW" sz="1000" dirty="0">
              <a:solidFill>
                <a:schemeClr val="accent6">
                  <a:lumMod val="60000"/>
                  <a:lumOff val="40000"/>
                </a:schemeClr>
              </a:solidFill>
              <a:latin typeface="Myriad Web"/>
            </a:endParaRPr>
          </a:p>
          <a:p>
            <a:pPr>
              <a:spcBef>
                <a:spcPct val="50000"/>
              </a:spcBef>
              <a:defRPr/>
            </a:pPr>
            <a:endParaRPr lang="en-US" altLang="zh-TW" sz="1000" dirty="0">
              <a:solidFill>
                <a:schemeClr val="accent6">
                  <a:lumMod val="60000"/>
                  <a:lumOff val="40000"/>
                </a:schemeClr>
              </a:solidFill>
              <a:latin typeface="Myriad Web"/>
            </a:endParaRPr>
          </a:p>
        </p:txBody>
      </p:sp>
      <p:sp>
        <p:nvSpPr>
          <p:cNvPr id="18" name="Text Box 10"/>
          <p:cNvSpPr txBox="1">
            <a:spLocks noChangeArrowheads="1"/>
          </p:cNvSpPr>
          <p:nvPr/>
        </p:nvSpPr>
        <p:spPr bwMode="auto">
          <a:xfrm>
            <a:off x="2627313" y="2204938"/>
            <a:ext cx="936104" cy="708025"/>
          </a:xfrm>
          <a:prstGeom prst="rect">
            <a:avLst/>
          </a:prstGeom>
          <a:noFill/>
          <a:ln w="22225">
            <a:solidFill>
              <a:srgbClr val="FF0000"/>
            </a:solidFill>
            <a:miter lim="800000"/>
            <a:headEnd/>
            <a:tailEnd/>
          </a:ln>
        </p:spPr>
        <p:txBody>
          <a:bodyPr wrap="square">
            <a:spAutoFit/>
          </a:bodyPr>
          <a:lstStyle/>
          <a:p>
            <a:pPr>
              <a:spcBef>
                <a:spcPct val="50000"/>
              </a:spcBef>
            </a:pPr>
            <a:r>
              <a:rPr lang="en-US" altLang="zh-TW" sz="1000">
                <a:solidFill>
                  <a:srgbClr val="FF0000"/>
                </a:solidFill>
                <a:latin typeface="Myriad Web"/>
              </a:rPr>
              <a:t>2</a:t>
            </a:r>
          </a:p>
          <a:p>
            <a:pPr>
              <a:spcBef>
                <a:spcPct val="50000"/>
              </a:spcBef>
            </a:pPr>
            <a:endParaRPr lang="en-US" altLang="zh-TW" sz="1000">
              <a:solidFill>
                <a:srgbClr val="FF0000"/>
              </a:solidFill>
              <a:latin typeface="Myriad Web"/>
            </a:endParaRPr>
          </a:p>
          <a:p>
            <a:pPr>
              <a:spcBef>
                <a:spcPct val="50000"/>
              </a:spcBef>
            </a:pPr>
            <a:endParaRPr lang="en-US" altLang="zh-TW" sz="1000">
              <a:solidFill>
                <a:srgbClr val="FF0000"/>
              </a:solidFill>
              <a:latin typeface="Myriad Web"/>
            </a:endParaRPr>
          </a:p>
        </p:txBody>
      </p:sp>
      <p:pic>
        <p:nvPicPr>
          <p:cNvPr id="2053" name="Picture 5" descr="D:\Ethan\新資料夾 (2)\Project\ongoing\UH3231\UH3231-F.JPG"/>
          <p:cNvPicPr>
            <a:picLocks noChangeAspect="1" noChangeArrowheads="1"/>
          </p:cNvPicPr>
          <p:nvPr/>
        </p:nvPicPr>
        <p:blipFill>
          <a:blip r:embed="rId3" cstate="screen"/>
          <a:srcRect/>
          <a:stretch>
            <a:fillRect/>
          </a:stretch>
        </p:blipFill>
        <p:spPr bwMode="auto">
          <a:xfrm>
            <a:off x="1835696" y="3068960"/>
            <a:ext cx="5112568" cy="2067335"/>
          </a:xfrm>
          <a:prstGeom prst="rect">
            <a:avLst/>
          </a:prstGeom>
          <a:noFill/>
        </p:spPr>
      </p:pic>
      <p:sp>
        <p:nvSpPr>
          <p:cNvPr id="19" name="Text Box 10"/>
          <p:cNvSpPr txBox="1">
            <a:spLocks noChangeArrowheads="1"/>
          </p:cNvSpPr>
          <p:nvPr/>
        </p:nvSpPr>
        <p:spPr bwMode="auto">
          <a:xfrm>
            <a:off x="3851921" y="3933056"/>
            <a:ext cx="1008112" cy="708025"/>
          </a:xfrm>
          <a:prstGeom prst="rect">
            <a:avLst/>
          </a:prstGeom>
          <a:noFill/>
          <a:ln w="22225">
            <a:solidFill>
              <a:srgbClr val="FF0000"/>
            </a:solidFill>
            <a:miter lim="800000"/>
            <a:headEnd/>
            <a:tailEnd/>
          </a:ln>
        </p:spPr>
        <p:txBody>
          <a:bodyPr wrap="square">
            <a:spAutoFit/>
          </a:bodyPr>
          <a:lstStyle/>
          <a:p>
            <a:pPr>
              <a:spcBef>
                <a:spcPct val="50000"/>
              </a:spcBef>
              <a:defRPr/>
            </a:pPr>
            <a:r>
              <a:rPr lang="en-US" altLang="zh-TW" sz="1000" dirty="0">
                <a:solidFill>
                  <a:srgbClr val="FF0000"/>
                </a:solidFill>
                <a:latin typeface="Myriad Web"/>
              </a:rPr>
              <a:t>3</a:t>
            </a:r>
          </a:p>
          <a:p>
            <a:pPr>
              <a:spcBef>
                <a:spcPct val="50000"/>
              </a:spcBef>
              <a:defRPr/>
            </a:pPr>
            <a:endParaRPr lang="en-US" altLang="zh-TW" sz="1000" dirty="0">
              <a:solidFill>
                <a:schemeClr val="accent6">
                  <a:lumMod val="60000"/>
                  <a:lumOff val="40000"/>
                </a:schemeClr>
              </a:solidFill>
              <a:latin typeface="Myriad Web"/>
            </a:endParaRPr>
          </a:p>
          <a:p>
            <a:pPr>
              <a:spcBef>
                <a:spcPct val="50000"/>
              </a:spcBef>
              <a:defRPr/>
            </a:pPr>
            <a:endParaRPr lang="en-US" altLang="zh-TW" sz="1000" dirty="0">
              <a:solidFill>
                <a:schemeClr val="accent6">
                  <a:lumMod val="60000"/>
                  <a:lumOff val="40000"/>
                </a:schemeClr>
              </a:solidFill>
              <a:latin typeface="Myriad Web"/>
            </a:endParaRPr>
          </a:p>
        </p:txBody>
      </p:sp>
      <p:sp>
        <p:nvSpPr>
          <p:cNvPr id="20" name="文字方塊 19"/>
          <p:cNvSpPr txBox="1"/>
          <p:nvPr/>
        </p:nvSpPr>
        <p:spPr>
          <a:xfrm>
            <a:off x="189137" y="1640179"/>
            <a:ext cx="1872208" cy="369332"/>
          </a:xfrm>
          <a:prstGeom prst="rect">
            <a:avLst/>
          </a:prstGeom>
          <a:noFill/>
        </p:spPr>
        <p:txBody>
          <a:bodyPr wrap="square" rtlCol="0">
            <a:spAutoFit/>
          </a:bodyPr>
          <a:lstStyle/>
          <a:p>
            <a:r>
              <a:rPr lang="en-US" altLang="zh-TW" dirty="0" smtClean="0">
                <a:latin typeface="Myriad Web"/>
              </a:rPr>
              <a:t>Front</a:t>
            </a:r>
            <a:endParaRPr lang="zh-TW" altLang="en-US" dirty="0">
              <a:latin typeface="Myriad Web"/>
            </a:endParaRPr>
          </a:p>
        </p:txBody>
      </p:sp>
      <p:sp>
        <p:nvSpPr>
          <p:cNvPr id="21" name="文字方塊 20"/>
          <p:cNvSpPr txBox="1"/>
          <p:nvPr/>
        </p:nvSpPr>
        <p:spPr>
          <a:xfrm>
            <a:off x="251520" y="3573016"/>
            <a:ext cx="1872208" cy="369332"/>
          </a:xfrm>
          <a:prstGeom prst="rect">
            <a:avLst/>
          </a:prstGeom>
          <a:noFill/>
        </p:spPr>
        <p:txBody>
          <a:bodyPr wrap="square" rtlCol="0">
            <a:spAutoFit/>
          </a:bodyPr>
          <a:lstStyle/>
          <a:p>
            <a:r>
              <a:rPr lang="en-US" altLang="zh-TW" dirty="0" smtClean="0">
                <a:latin typeface="Myriad Web"/>
              </a:rPr>
              <a:t>Rear</a:t>
            </a:r>
            <a:endParaRPr lang="zh-TW" altLang="en-US" dirty="0">
              <a:latin typeface="Myriad Web"/>
            </a:endParaRPr>
          </a:p>
        </p:txBody>
      </p:sp>
      <p:pic>
        <p:nvPicPr>
          <p:cNvPr id="2051" name="Picture 3" descr="D:\Ethan\新資料夾 (2)\Project\ongoing\UH3231\UH3231.JPG"/>
          <p:cNvPicPr>
            <a:picLocks noChangeAspect="1" noChangeArrowheads="1"/>
          </p:cNvPicPr>
          <p:nvPr/>
        </p:nvPicPr>
        <p:blipFill>
          <a:blip r:embed="rId4" cstate="screen"/>
          <a:srcRect/>
          <a:stretch>
            <a:fillRect/>
          </a:stretch>
        </p:blipFill>
        <p:spPr bwMode="auto">
          <a:xfrm>
            <a:off x="6845160" y="4509120"/>
            <a:ext cx="2298840" cy="201622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Trebuchet MS"/>
        <a:ea typeface="微軟正黑體"/>
        <a:cs typeface=""/>
      </a:majorFont>
      <a:minorFont>
        <a:latin typeface="Trebuchet MS"/>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Trebuchet MS"/>
        <a:ea typeface="微軟正黑體"/>
        <a:cs typeface=""/>
      </a:majorFont>
      <a:minorFont>
        <a:latin typeface="Trebuchet MS"/>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Trebuchet MS"/>
        <a:ea typeface="微軟正黑體"/>
        <a:cs typeface=""/>
      </a:majorFont>
      <a:minorFont>
        <a:latin typeface="Trebuchet MS"/>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件" ma:contentTypeID="0x010100E232A2290924EA4B81A372548E943680" ma:contentTypeVersion="1" ma:contentTypeDescription="建立新的文件。" ma:contentTypeScope="" ma:versionID="332fa70416cff1feb460c89f8360c4f5">
  <xsd:schema xmlns:xsd="http://www.w3.org/2001/XMLSchema" xmlns:xs="http://www.w3.org/2001/XMLSchema" xmlns:p="http://schemas.microsoft.com/office/2006/metadata/properties" xmlns:ns2="4165f4a9-5bbd-4f56-950c-4b9b4c37c3fe" targetNamespace="http://schemas.microsoft.com/office/2006/metadata/properties" ma:root="true" ma:fieldsID="9949b71827add4848b2aa543443f33fe" ns2:_="">
    <xsd:import namespace="4165f4a9-5bbd-4f56-950c-4b9b4c37c3fe"/>
    <xsd:element name="properties">
      <xsd:complexType>
        <xsd:sequence>
          <xsd:element name="documentManagement">
            <xsd:complexType>
              <xsd:all>
                <xsd:element ref="ns2: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65f4a9-5bbd-4f56-950c-4b9b4c37c3fe" elementFormDefault="qualified">
    <xsd:import namespace="http://schemas.microsoft.com/office/2006/documentManagement/types"/>
    <xsd:import namespace="http://schemas.microsoft.com/office/infopath/2007/PartnerControls"/>
    <xsd:element name="Owner" ma:index="8" nillable="true" ma:displayName="Owner" ma:internalName="Own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wner xmlns="4165f4a9-5bbd-4f56-950c-4b9b4c37c3fe" xsi:nil="true"/>
  </documentManagement>
</p:properties>
</file>

<file path=customXml/itemProps1.xml><?xml version="1.0" encoding="utf-8"?>
<ds:datastoreItem xmlns:ds="http://schemas.openxmlformats.org/officeDocument/2006/customXml" ds:itemID="{08221B8E-C14F-4406-BFF8-AD8E35B292EF}">
  <ds:schemaRefs>
    <ds:schemaRef ds:uri="http://schemas.microsoft.com/sharepoint/v3/contenttype/forms"/>
  </ds:schemaRefs>
</ds:datastoreItem>
</file>

<file path=customXml/itemProps2.xml><?xml version="1.0" encoding="utf-8"?>
<ds:datastoreItem xmlns:ds="http://schemas.openxmlformats.org/officeDocument/2006/customXml" ds:itemID="{C0F3EDF6-3D29-4F9E-B445-09D92B4469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65f4a9-5bbd-4f56-950c-4b9b4c37c3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F4D649-DAC0-4E04-8E85-744D417667D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4165f4a9-5bbd-4f56-950c-4b9b4c37c3fe"/>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template</Template>
  <TotalTime>74046</TotalTime>
  <Words>972</Words>
  <Application>Microsoft Office PowerPoint</Application>
  <PresentationFormat>如螢幕大小 (4:3)</PresentationFormat>
  <Paragraphs>332</Paragraphs>
  <Slides>19</Slides>
  <Notes>4</Notes>
  <HiddenSlides>0</HiddenSlides>
  <MMClips>0</MMClips>
  <ScaleCrop>false</ScaleCrop>
  <HeadingPairs>
    <vt:vector size="4" baseType="variant">
      <vt:variant>
        <vt:lpstr>佈景主題</vt:lpstr>
      </vt:variant>
      <vt:variant>
        <vt:i4>3</vt:i4>
      </vt:variant>
      <vt:variant>
        <vt:lpstr>投影片標題</vt:lpstr>
      </vt:variant>
      <vt:variant>
        <vt:i4>19</vt:i4>
      </vt:variant>
    </vt:vector>
  </HeadingPairs>
  <TitlesOfParts>
    <vt:vector size="22" baseType="lpstr">
      <vt:lpstr>預設簡報設計</vt:lpstr>
      <vt:lpstr>1_預設簡報設計</vt:lpstr>
      <vt:lpstr>2_預設簡報設計</vt:lpstr>
      <vt:lpstr> UH3231 Product Guide  USB-C Dual-View Mini Dock</vt:lpstr>
      <vt:lpstr>Outline</vt:lpstr>
      <vt:lpstr>UH3231 – Freeway for Data Transmission</vt:lpstr>
      <vt:lpstr>USB Type C ? USB 3.1 ?  </vt:lpstr>
      <vt:lpstr>DisplayPort Dual Mode(DP++)</vt:lpstr>
      <vt:lpstr>Why should I need a Docking Station?</vt:lpstr>
      <vt:lpstr>Product Features, Advantages and Benefits</vt:lpstr>
      <vt:lpstr>Connection Diagram - DP1.2 MST(Multi-Stream Transport)Mode</vt:lpstr>
      <vt:lpstr>UH3231  Front/Rear View</vt:lpstr>
      <vt:lpstr>Product Comparison (with docking station category)</vt:lpstr>
      <vt:lpstr>Product Comparison (with MST Hub category)</vt:lpstr>
      <vt:lpstr> UH3231 Package Contents</vt:lpstr>
      <vt:lpstr>Ordering Information</vt:lpstr>
      <vt:lpstr>投影片 14</vt:lpstr>
      <vt:lpstr>What is a Billboard Device Class? </vt:lpstr>
      <vt:lpstr>USB Connectors and Pin-out - USB-C</vt:lpstr>
      <vt:lpstr>USB 3.1 Gen1 Performance </vt:lpstr>
      <vt:lpstr>DisplayPort Version Over View</vt:lpstr>
      <vt:lpstr>投影片 19</vt:lpstr>
    </vt:vector>
  </TitlesOfParts>
  <Company>ATEN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dc:title>
  <dc:creator>regionwu</dc:creator>
  <cp:lastModifiedBy>ethanyu</cp:lastModifiedBy>
  <cp:revision>2572</cp:revision>
  <dcterms:created xsi:type="dcterms:W3CDTF">2007-02-01T05:56:34Z</dcterms:created>
  <dcterms:modified xsi:type="dcterms:W3CDTF">2017-03-09T06:58:40Z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0x010100E232A2290924EA4B81A372548E943680</vt:lpwstr>
  </property>
</Properties>
</file>