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6" r:id="rId2"/>
    <p:sldMasterId id="2147483738" r:id="rId3"/>
  </p:sldMasterIdLst>
  <p:notesMasterIdLst>
    <p:notesMasterId r:id="rId31"/>
  </p:notesMasterIdLst>
  <p:handoutMasterIdLst>
    <p:handoutMasterId r:id="rId32"/>
  </p:handoutMasterIdLst>
  <p:sldIdLst>
    <p:sldId id="790" r:id="rId4"/>
    <p:sldId id="813" r:id="rId5"/>
    <p:sldId id="822" r:id="rId6"/>
    <p:sldId id="816" r:id="rId7"/>
    <p:sldId id="839" r:id="rId8"/>
    <p:sldId id="840" r:id="rId9"/>
    <p:sldId id="845" r:id="rId10"/>
    <p:sldId id="841" r:id="rId11"/>
    <p:sldId id="835" r:id="rId12"/>
    <p:sldId id="842" r:id="rId13"/>
    <p:sldId id="856" r:id="rId14"/>
    <p:sldId id="860" r:id="rId15"/>
    <p:sldId id="843" r:id="rId16"/>
    <p:sldId id="858" r:id="rId17"/>
    <p:sldId id="847" r:id="rId18"/>
    <p:sldId id="846" r:id="rId19"/>
    <p:sldId id="819" r:id="rId20"/>
    <p:sldId id="834" r:id="rId21"/>
    <p:sldId id="824" r:id="rId22"/>
    <p:sldId id="825" r:id="rId23"/>
    <p:sldId id="857" r:id="rId24"/>
    <p:sldId id="827" r:id="rId25"/>
    <p:sldId id="829" r:id="rId26"/>
    <p:sldId id="848" r:id="rId27"/>
    <p:sldId id="849" r:id="rId28"/>
    <p:sldId id="859" r:id="rId29"/>
    <p:sldId id="791" r:id="rId30"/>
  </p:sldIdLst>
  <p:sldSz cx="9144000" cy="6858000" type="screen4x3"/>
  <p:notesSz cx="6797675" cy="9874250"/>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008000"/>
    <a:srgbClr val="6699FF"/>
    <a:srgbClr val="CD9303"/>
    <a:srgbClr val="FF99FF"/>
    <a:srgbClr val="33CC33"/>
    <a:srgbClr val="3366FF"/>
    <a:srgbClr val="0033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0311" autoAdjust="0"/>
  </p:normalViewPr>
  <p:slideViewPr>
    <p:cSldViewPr>
      <p:cViewPr>
        <p:scale>
          <a:sx n="86" d="100"/>
          <a:sy n="86" d="100"/>
        </p:scale>
        <p:origin x="-1397"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thanyu\Documents\D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34567613437728E-3"/>
          <c:y val="1.2659340308818127E-2"/>
          <c:w val="0.96995732520840661"/>
          <c:h val="0.92537318887951658"/>
        </c:manualLayout>
      </c:layout>
      <c:barChart>
        <c:barDir val="col"/>
        <c:grouping val="clustered"/>
        <c:varyColors val="0"/>
        <c:ser>
          <c:idx val="0"/>
          <c:order val="0"/>
          <c:tx>
            <c:strRef>
              <c:f>Sheet1!$D$18</c:f>
              <c:strCache>
                <c:ptCount val="1"/>
                <c:pt idx="0">
                  <c:v>Speed</c:v>
                </c:pt>
              </c:strCache>
            </c:strRef>
          </c:tx>
          <c:spPr>
            <a:solidFill>
              <a:srgbClr val="0070C0">
                <a:alpha val="80000"/>
              </a:srgbClr>
            </a:solidFill>
          </c:spPr>
          <c:invertIfNegative val="0"/>
          <c:dPt>
            <c:idx val="2"/>
            <c:invertIfNegative val="0"/>
            <c:bubble3D val="0"/>
            <c:spPr>
              <a:solidFill>
                <a:srgbClr val="00B0F0">
                  <a:alpha val="80000"/>
                </a:srgbClr>
              </a:solidFill>
            </c:spPr>
          </c:dPt>
          <c:dLbls>
            <c:dLbl>
              <c:idx val="0"/>
              <c:layout>
                <c:manualLayout>
                  <c:x val="6.2588182791793718E-18"/>
                  <c:y val="1.6879120411757667E-2"/>
                </c:manualLayout>
              </c:layout>
              <c:tx>
                <c:rich>
                  <a:bodyPr/>
                  <a:lstStyle/>
                  <a:p>
                    <a:r>
                      <a:rPr lang="en-US" altLang="en-US" smtClean="0"/>
                      <a:t>480Mbps</a:t>
                    </a:r>
                    <a:endParaRPr lang="en-US" altLang="en-US"/>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2.5035273116717835E-17"/>
                  <c:y val="2.7428570669106048E-2"/>
                </c:manualLayout>
              </c:layout>
              <c:tx>
                <c:rich>
                  <a:bodyPr/>
                  <a:lstStyle/>
                  <a:p>
                    <a:r>
                      <a:rPr lang="en-US" altLang="en-US" smtClean="0"/>
                      <a:t>1Gbps</a:t>
                    </a:r>
                    <a:endParaRPr lang="en-US" altLang="en-US"/>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
                  <c:y val="4.0087910977924163E-2"/>
                </c:manualLayout>
              </c:layout>
              <c:tx>
                <c:rich>
                  <a:bodyPr/>
                  <a:lstStyle/>
                  <a:p>
                    <a:r>
                      <a:rPr lang="en-US" altLang="en-US" smtClean="0"/>
                      <a:t>5Gbps</a:t>
                    </a:r>
                    <a:endParaRPr lang="en-US" altLang="en-US"/>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1.3655761268906385E-3"/>
                  <c:y val="4.4307691080864131E-2"/>
                </c:manualLayout>
              </c:layout>
              <c:tx>
                <c:rich>
                  <a:bodyPr/>
                  <a:lstStyle/>
                  <a:p>
                    <a:r>
                      <a:rPr lang="en-US" altLang="en-US" smtClean="0"/>
                      <a:t>10Gbps</a:t>
                    </a:r>
                    <a:endParaRPr lang="en-US" altLang="en-US"/>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1.3655761268906385E-3"/>
                  <c:y val="3.7978020926454456E-2"/>
                </c:manualLayout>
              </c:layout>
              <c:tx>
                <c:rich>
                  <a:bodyPr/>
                  <a:lstStyle/>
                  <a:p>
                    <a:r>
                      <a:rPr lang="en-US" altLang="en-US" smtClean="0"/>
                      <a:t>10Gbps</a:t>
                    </a:r>
                    <a:endParaRPr lang="en-US" altLang="en-US"/>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1.0014109246687124E-16"/>
                  <c:y val="4.6417581132333838E-2"/>
                </c:manualLayout>
              </c:layout>
              <c:tx>
                <c:rich>
                  <a:bodyPr/>
                  <a:lstStyle/>
                  <a:p>
                    <a:r>
                      <a:rPr lang="en-US" altLang="en-US" smtClean="0"/>
                      <a:t>20Gbps</a:t>
                    </a:r>
                    <a:endParaRPr lang="en-US" altLang="en-US"/>
                  </a:p>
                </c:rich>
              </c:tx>
              <c:showLegendKey val="0"/>
              <c:showVal val="1"/>
              <c:showCatName val="0"/>
              <c:showSerName val="0"/>
              <c:showPercent val="0"/>
              <c:showBubbleSize val="0"/>
              <c:extLst>
                <c:ext xmlns:c15="http://schemas.microsoft.com/office/drawing/2012/chart" uri="{CE6537A1-D6FC-4f65-9D91-7224C49458BB}"/>
              </c:extLst>
            </c:dLbl>
            <c:dLbl>
              <c:idx val="6"/>
              <c:layout>
                <c:manualLayout>
                  <c:x val="-1.0014109246687124E-16"/>
                  <c:y val="0.32281317787486918"/>
                </c:manualLayout>
              </c:layout>
              <c:tx>
                <c:rich>
                  <a:bodyPr/>
                  <a:lstStyle/>
                  <a:p>
                    <a:r>
                      <a:rPr lang="en-US" altLang="en-US" smtClean="0"/>
                      <a:t>40Gbps</a:t>
                    </a:r>
                    <a:endParaRPr lang="en-US" alt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zh-TW"/>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Sheet1!$E$17:$K$17</c:f>
              <c:strCache>
                <c:ptCount val="7"/>
                <c:pt idx="0">
                  <c:v>USB2.0</c:v>
                </c:pt>
                <c:pt idx="1">
                  <c:v>GbE</c:v>
                </c:pt>
                <c:pt idx="2">
                  <c:v>USB3.0/3.1Gen1</c:v>
                </c:pt>
                <c:pt idx="3">
                  <c:v>USB3.1Gen2</c:v>
                </c:pt>
                <c:pt idx="4">
                  <c:v>Thunderbolt</c:v>
                </c:pt>
                <c:pt idx="5">
                  <c:v>Thunderbolt2</c:v>
                </c:pt>
                <c:pt idx="6">
                  <c:v>Thunderbolt3</c:v>
                </c:pt>
              </c:strCache>
            </c:strRef>
          </c:cat>
          <c:val>
            <c:numRef>
              <c:f>Sheet1!$E$18:$K$18</c:f>
              <c:numCache>
                <c:formatCode>General</c:formatCode>
                <c:ptCount val="7"/>
                <c:pt idx="0">
                  <c:v>480</c:v>
                </c:pt>
                <c:pt idx="1">
                  <c:v>1024</c:v>
                </c:pt>
                <c:pt idx="2">
                  <c:v>5120</c:v>
                </c:pt>
                <c:pt idx="3">
                  <c:v>8192</c:v>
                </c:pt>
                <c:pt idx="4">
                  <c:v>10240</c:v>
                </c:pt>
                <c:pt idx="5">
                  <c:v>20480</c:v>
                </c:pt>
                <c:pt idx="6">
                  <c:v>40960</c:v>
                </c:pt>
              </c:numCache>
            </c:numRef>
          </c:val>
        </c:ser>
        <c:dLbls>
          <c:showLegendKey val="0"/>
          <c:showVal val="0"/>
          <c:showCatName val="0"/>
          <c:showSerName val="0"/>
          <c:showPercent val="0"/>
          <c:showBubbleSize val="0"/>
        </c:dLbls>
        <c:gapWidth val="150"/>
        <c:axId val="128156672"/>
        <c:axId val="29742720"/>
      </c:barChart>
      <c:catAx>
        <c:axId val="128156672"/>
        <c:scaling>
          <c:orientation val="minMax"/>
        </c:scaling>
        <c:delete val="0"/>
        <c:axPos val="b"/>
        <c:numFmt formatCode="General" sourceLinked="0"/>
        <c:majorTickMark val="out"/>
        <c:minorTickMark val="none"/>
        <c:tickLblPos val="nextTo"/>
        <c:txPr>
          <a:bodyPr/>
          <a:lstStyle/>
          <a:p>
            <a:pPr>
              <a:defRPr lang="zh-TW"/>
            </a:pPr>
            <a:endParaRPr lang="tr-TR"/>
          </a:p>
        </c:txPr>
        <c:crossAx val="29742720"/>
        <c:crosses val="autoZero"/>
        <c:auto val="1"/>
        <c:lblAlgn val="ctr"/>
        <c:lblOffset val="100"/>
        <c:noMultiLvlLbl val="0"/>
      </c:catAx>
      <c:valAx>
        <c:axId val="29742720"/>
        <c:scaling>
          <c:orientation val="minMax"/>
        </c:scaling>
        <c:delete val="1"/>
        <c:axPos val="l"/>
        <c:numFmt formatCode="General" sourceLinked="1"/>
        <c:majorTickMark val="out"/>
        <c:minorTickMark val="none"/>
        <c:tickLblPos val="none"/>
        <c:crossAx val="128156672"/>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新細明體" charset="-120"/>
              </a:defRPr>
            </a:lvl1pPr>
          </a:lstStyle>
          <a:p>
            <a:pPr>
              <a:defRPr/>
            </a:pPr>
            <a:endParaRPr lang="en-US" altLang="zh-TW"/>
          </a:p>
        </p:txBody>
      </p:sp>
      <p:sp>
        <p:nvSpPr>
          <p:cNvPr id="101379"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新細明體" charset="-120"/>
              </a:defRPr>
            </a:lvl1pPr>
          </a:lstStyle>
          <a:p>
            <a:pPr>
              <a:defRPr/>
            </a:pPr>
            <a:endParaRPr lang="en-US" altLang="zh-TW"/>
          </a:p>
        </p:txBody>
      </p:sp>
      <p:sp>
        <p:nvSpPr>
          <p:cNvPr id="101380"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新細明體" charset="-120"/>
              </a:defRPr>
            </a:lvl1pPr>
          </a:lstStyle>
          <a:p>
            <a:pPr>
              <a:defRPr/>
            </a:pPr>
            <a:endParaRPr lang="en-US" altLang="zh-TW"/>
          </a:p>
        </p:txBody>
      </p:sp>
      <p:sp>
        <p:nvSpPr>
          <p:cNvPr id="101381"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新細明體" charset="-120"/>
              </a:defRPr>
            </a:lvl1pPr>
          </a:lstStyle>
          <a:p>
            <a:pPr>
              <a:defRPr/>
            </a:pPr>
            <a:fld id="{43FD861C-A0BF-4E77-9D2D-8D1BAC409280}" type="slidenum">
              <a:rPr lang="en-US" altLang="zh-TW"/>
              <a:pPr>
                <a:defRPr/>
              </a:pPr>
              <a:t>‹#›</a:t>
            </a:fld>
            <a:endParaRPr lang="en-US" altLang="zh-TW"/>
          </a:p>
        </p:txBody>
      </p:sp>
    </p:spTree>
    <p:extLst>
      <p:ext uri="{BB962C8B-B14F-4D97-AF65-F5344CB8AC3E}">
        <p14:creationId xmlns:p14="http://schemas.microsoft.com/office/powerpoint/2010/main" val="1168027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新細明體" charset="-120"/>
              </a:defRPr>
            </a:lvl1pPr>
          </a:lstStyle>
          <a:p>
            <a:pPr>
              <a:defRPr/>
            </a:pPr>
            <a:endParaRPr lang="en-US" altLang="zh-TW"/>
          </a:p>
        </p:txBody>
      </p:sp>
      <p:sp>
        <p:nvSpPr>
          <p:cNvPr id="6147"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新細明體" charset="-120"/>
              </a:defRPr>
            </a:lvl1pPr>
          </a:lstStyle>
          <a:p>
            <a:pPr>
              <a:defRPr/>
            </a:pPr>
            <a:endParaRPr lang="en-US" altLang="zh-TW"/>
          </a:p>
        </p:txBody>
      </p:sp>
      <p:sp>
        <p:nvSpPr>
          <p:cNvPr id="16388"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150"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新細明體" charset="-120"/>
              </a:defRPr>
            </a:lvl1pPr>
          </a:lstStyle>
          <a:p>
            <a:pPr>
              <a:defRPr/>
            </a:pPr>
            <a:endParaRPr lang="en-US" altLang="zh-TW"/>
          </a:p>
        </p:txBody>
      </p:sp>
      <p:sp>
        <p:nvSpPr>
          <p:cNvPr id="6151"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新細明體" charset="-120"/>
              </a:defRPr>
            </a:lvl1pPr>
          </a:lstStyle>
          <a:p>
            <a:pPr>
              <a:defRPr/>
            </a:pPr>
            <a:fld id="{EEC1E4D0-1FAE-4389-82C8-54B77910F381}" type="slidenum">
              <a:rPr lang="en-US" altLang="zh-TW"/>
              <a:pPr>
                <a:defRPr/>
              </a:pPr>
              <a:t>‹#›</a:t>
            </a:fld>
            <a:endParaRPr lang="en-US" altLang="zh-TW"/>
          </a:p>
        </p:txBody>
      </p:sp>
    </p:spTree>
    <p:extLst>
      <p:ext uri="{BB962C8B-B14F-4D97-AF65-F5344CB8AC3E}">
        <p14:creationId xmlns:p14="http://schemas.microsoft.com/office/powerpoint/2010/main" val="815756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p:cNvSpPr>
            <a:spLocks noGrp="1" noRot="1" noChangeAspect="1" noTextEdit="1"/>
          </p:cNvSpPr>
          <p:nvPr>
            <p:ph type="sldImg"/>
          </p:nvPr>
        </p:nvSpPr>
        <p:spPr>
          <a:ln/>
        </p:spPr>
      </p:sp>
      <p:sp>
        <p:nvSpPr>
          <p:cNvPr id="10243" name="備忘稿版面配置區 2"/>
          <p:cNvSpPr>
            <a:spLocks noGrp="1"/>
          </p:cNvSpPr>
          <p:nvPr>
            <p:ph type="body" idx="1"/>
          </p:nvPr>
        </p:nvSpPr>
        <p:spPr>
          <a:noFill/>
          <a:ln/>
        </p:spPr>
        <p:txBody>
          <a:bodyPr/>
          <a:lstStyle/>
          <a:p>
            <a:endParaRPr lang="zh-TW" altLang="en-US" smtClean="0">
              <a:latin typeface="Arial" pitchFamily="34" charset="0"/>
              <a:ea typeface="新細明體" pitchFamily="18" charset="-120"/>
            </a:endParaRPr>
          </a:p>
        </p:txBody>
      </p:sp>
      <p:sp>
        <p:nvSpPr>
          <p:cNvPr id="10244" name="投影片編號版面配置區 3"/>
          <p:cNvSpPr>
            <a:spLocks noGrp="1"/>
          </p:cNvSpPr>
          <p:nvPr>
            <p:ph type="sldNum" sz="quarter" idx="5"/>
          </p:nvPr>
        </p:nvSpPr>
        <p:spPr>
          <a:noFill/>
        </p:spPr>
        <p:txBody>
          <a:bodyPr/>
          <a:lstStyle/>
          <a:p>
            <a:fld id="{62E64620-43E2-4AC9-81B1-0EBF01EE877E}" type="slidenum">
              <a:rPr lang="en-US" altLang="zh-TW" smtClean="0">
                <a:solidFill>
                  <a:prstClr val="black"/>
                </a:solidFill>
              </a:rPr>
              <a:pPr/>
              <a:t>1</a:t>
            </a:fld>
            <a:endParaRPr lang="en-US" altLang="zh-TW" smtClean="0">
              <a:solidFill>
                <a:prstClr val="black"/>
              </a:solidFill>
            </a:endParaRPr>
          </a:p>
        </p:txBody>
      </p:sp>
    </p:spTree>
    <p:extLst>
      <p:ext uri="{BB962C8B-B14F-4D97-AF65-F5344CB8AC3E}">
        <p14:creationId xmlns:p14="http://schemas.microsoft.com/office/powerpoint/2010/main" val="2819095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EEC1E4D0-1FAE-4389-82C8-54B77910F381}" type="slidenum">
              <a:rPr lang="en-US" altLang="zh-TW" smtClean="0">
                <a:solidFill>
                  <a:prstClr val="black"/>
                </a:solidFill>
              </a:rPr>
              <a:pPr>
                <a:defRPr/>
              </a:pPr>
              <a:t>7</a:t>
            </a:fld>
            <a:endParaRPr lang="en-US" altLang="zh-TW">
              <a:solidFill>
                <a:prstClr val="black"/>
              </a:solidFill>
            </a:endParaRPr>
          </a:p>
        </p:txBody>
      </p:sp>
    </p:spTree>
    <p:extLst>
      <p:ext uri="{BB962C8B-B14F-4D97-AF65-F5344CB8AC3E}">
        <p14:creationId xmlns:p14="http://schemas.microsoft.com/office/powerpoint/2010/main" val="3582424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31863" y="741363"/>
            <a:ext cx="4935537" cy="3702050"/>
          </a:xfrm>
          <a:ln/>
        </p:spPr>
      </p:sp>
      <p:sp>
        <p:nvSpPr>
          <p:cNvPr id="49155" name="Rectangle 3"/>
          <p:cNvSpPr>
            <a:spLocks noGrp="1" noChangeArrowheads="1"/>
          </p:cNvSpPr>
          <p:nvPr>
            <p:ph type="body" idx="1"/>
          </p:nvPr>
        </p:nvSpPr>
        <p:spPr>
          <a:xfrm>
            <a:off x="679450" y="4689475"/>
            <a:ext cx="5438775" cy="4443413"/>
          </a:xfrm>
          <a:noFill/>
          <a:ln/>
        </p:spPr>
        <p:txBody>
          <a:bodyPr/>
          <a:lstStyle/>
          <a:p>
            <a:endParaRPr lang="zh-TW" altLang="en-US" smtClean="0">
              <a:latin typeface="Arial" pitchFamily="34" charset="0"/>
              <a:ea typeface="新細明體" pitchFamily="18" charset="-120"/>
            </a:endParaRPr>
          </a:p>
        </p:txBody>
      </p:sp>
    </p:spTree>
    <p:extLst>
      <p:ext uri="{BB962C8B-B14F-4D97-AF65-F5344CB8AC3E}">
        <p14:creationId xmlns:p14="http://schemas.microsoft.com/office/powerpoint/2010/main" val="2283233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933450" y="741363"/>
            <a:ext cx="4933950" cy="3702050"/>
          </a:xfrm>
          <a:ln/>
        </p:spPr>
      </p:sp>
      <p:sp>
        <p:nvSpPr>
          <p:cNvPr id="33795" name="Rectangle 3"/>
          <p:cNvSpPr>
            <a:spLocks noGrp="1" noChangeArrowheads="1"/>
          </p:cNvSpPr>
          <p:nvPr>
            <p:ph type="body" idx="1"/>
          </p:nvPr>
        </p:nvSpPr>
        <p:spPr>
          <a:noFill/>
          <a:ln/>
        </p:spPr>
        <p:txBody>
          <a:bodyPr/>
          <a:lstStyle/>
          <a:p>
            <a:endParaRPr lang="zh-TW" altLang="en-US" smtClean="0">
              <a:ea typeface="新細明體" pitchFamily="18" charset="-120"/>
            </a:endParaRPr>
          </a:p>
        </p:txBody>
      </p:sp>
    </p:spTree>
    <p:extLst>
      <p:ext uri="{BB962C8B-B14F-4D97-AF65-F5344CB8AC3E}">
        <p14:creationId xmlns:p14="http://schemas.microsoft.com/office/powerpoint/2010/main" val="260233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931863" y="741363"/>
            <a:ext cx="4935537" cy="3702050"/>
          </a:xfrm>
          <a:ln/>
        </p:spPr>
      </p:sp>
      <p:sp>
        <p:nvSpPr>
          <p:cNvPr id="52227" name="Rectangle 3"/>
          <p:cNvSpPr>
            <a:spLocks noGrp="1" noChangeArrowheads="1"/>
          </p:cNvSpPr>
          <p:nvPr>
            <p:ph type="body" idx="1"/>
          </p:nvPr>
        </p:nvSpPr>
        <p:spPr>
          <a:xfrm>
            <a:off x="679450" y="4689475"/>
            <a:ext cx="5438775" cy="4443413"/>
          </a:xfrm>
          <a:noFill/>
          <a:ln/>
        </p:spPr>
        <p:txBody>
          <a:bodyPr/>
          <a:lstStyle/>
          <a:p>
            <a:endParaRPr lang="zh-TW" altLang="en-US" smtClean="0">
              <a:latin typeface="Arial" pitchFamily="34" charset="0"/>
              <a:ea typeface="新細明體" pitchFamily="18" charset="-120"/>
            </a:endParaRPr>
          </a:p>
        </p:txBody>
      </p:sp>
    </p:spTree>
    <p:extLst>
      <p:ext uri="{BB962C8B-B14F-4D97-AF65-F5344CB8AC3E}">
        <p14:creationId xmlns:p14="http://schemas.microsoft.com/office/powerpoint/2010/main" val="1036037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931863" y="741363"/>
            <a:ext cx="4935537" cy="3702050"/>
          </a:xfrm>
          <a:ln/>
        </p:spPr>
      </p:sp>
      <p:sp>
        <p:nvSpPr>
          <p:cNvPr id="54275" name="Rectangle 3"/>
          <p:cNvSpPr>
            <a:spLocks noGrp="1" noChangeArrowheads="1"/>
          </p:cNvSpPr>
          <p:nvPr>
            <p:ph type="body" idx="1"/>
          </p:nvPr>
        </p:nvSpPr>
        <p:spPr>
          <a:xfrm>
            <a:off x="679450" y="4689475"/>
            <a:ext cx="5438775" cy="4443413"/>
          </a:xfrm>
          <a:noFill/>
          <a:ln/>
        </p:spPr>
        <p:txBody>
          <a:bodyPr/>
          <a:lstStyle/>
          <a:p>
            <a:endParaRPr lang="zh-TW" altLang="en-US" smtClean="0">
              <a:latin typeface="Arial" pitchFamily="34" charset="0"/>
              <a:ea typeface="新細明體" pitchFamily="18" charset="-120"/>
            </a:endParaRPr>
          </a:p>
        </p:txBody>
      </p:sp>
    </p:spTree>
    <p:extLst>
      <p:ext uri="{BB962C8B-B14F-4D97-AF65-F5344CB8AC3E}">
        <p14:creationId xmlns:p14="http://schemas.microsoft.com/office/powerpoint/2010/main" val="229473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a:ln/>
        </p:spPr>
      </p:sp>
      <p:sp>
        <p:nvSpPr>
          <p:cNvPr id="11267" name="備忘稿版面配置區 2"/>
          <p:cNvSpPr>
            <a:spLocks noGrp="1"/>
          </p:cNvSpPr>
          <p:nvPr>
            <p:ph type="body" idx="1"/>
          </p:nvPr>
        </p:nvSpPr>
        <p:spPr>
          <a:noFill/>
          <a:ln/>
        </p:spPr>
        <p:txBody>
          <a:bodyPr/>
          <a:lstStyle/>
          <a:p>
            <a:endParaRPr lang="zh-TW" altLang="en-US" smtClean="0">
              <a:latin typeface="Arial" pitchFamily="34" charset="0"/>
              <a:ea typeface="新細明體" pitchFamily="18" charset="-120"/>
            </a:endParaRPr>
          </a:p>
        </p:txBody>
      </p:sp>
      <p:sp>
        <p:nvSpPr>
          <p:cNvPr id="11268" name="投影片編號版面配置區 3"/>
          <p:cNvSpPr>
            <a:spLocks noGrp="1"/>
          </p:cNvSpPr>
          <p:nvPr>
            <p:ph type="sldNum" sz="quarter" idx="5"/>
          </p:nvPr>
        </p:nvSpPr>
        <p:spPr>
          <a:noFill/>
        </p:spPr>
        <p:txBody>
          <a:bodyPr/>
          <a:lstStyle/>
          <a:p>
            <a:fld id="{92A5BCC1-7010-40B7-B30E-2BCB7A804F14}" type="slidenum">
              <a:rPr lang="en-US" altLang="zh-TW" smtClean="0">
                <a:solidFill>
                  <a:prstClr val="black"/>
                </a:solidFill>
              </a:rPr>
              <a:pPr/>
              <a:t>27</a:t>
            </a:fld>
            <a:endParaRPr lang="en-US" altLang="zh-TW" smtClean="0">
              <a:solidFill>
                <a:prstClr val="black"/>
              </a:solidFill>
            </a:endParaRPr>
          </a:p>
        </p:txBody>
      </p:sp>
    </p:spTree>
    <p:extLst>
      <p:ext uri="{BB962C8B-B14F-4D97-AF65-F5344CB8AC3E}">
        <p14:creationId xmlns:p14="http://schemas.microsoft.com/office/powerpoint/2010/main" val="4268626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標題投影片">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92275" y="2133600"/>
            <a:ext cx="5903913" cy="647700"/>
          </a:xfrm>
          <a:effectLst>
            <a:outerShdw dist="28398" dir="3806097" algn="ctr" rotWithShape="0">
              <a:srgbClr val="132164">
                <a:alpha val="10001"/>
              </a:srgbClr>
            </a:outerShdw>
          </a:effectLst>
        </p:spPr>
        <p:txBody>
          <a:bodyPr anchor="ctr"/>
          <a:lstStyle>
            <a:lvl1pPr algn="ctr">
              <a:defRPr sz="2900" i="0">
                <a:solidFill>
                  <a:schemeClr val="bg1"/>
                </a:solidFill>
              </a:defRPr>
            </a:lvl1pPr>
          </a:lstStyle>
          <a:p>
            <a:endParaRPr lang="zh-TW" altLang="zh-TW"/>
          </a:p>
        </p:txBody>
      </p:sp>
      <p:sp>
        <p:nvSpPr>
          <p:cNvPr id="4099" name="Rectangle 3"/>
          <p:cNvSpPr>
            <a:spLocks noGrp="1" noChangeArrowheads="1"/>
          </p:cNvSpPr>
          <p:nvPr>
            <p:ph type="subTitle" idx="1"/>
          </p:nvPr>
        </p:nvSpPr>
        <p:spPr>
          <a:xfrm>
            <a:off x="1692275" y="2708275"/>
            <a:ext cx="5905500" cy="576263"/>
          </a:xfrm>
          <a:effectLst>
            <a:outerShdw dist="17961" dir="2700000" algn="ctr" rotWithShape="0">
              <a:srgbClr val="132164">
                <a:alpha val="95000"/>
              </a:srgbClr>
            </a:outerShdw>
          </a:effectLst>
        </p:spPr>
        <p:txBody>
          <a:bodyPr/>
          <a:lstStyle>
            <a:lvl1pPr marL="0" indent="0" algn="ctr">
              <a:buFontTx/>
              <a:buNone/>
              <a:defRPr sz="1200">
                <a:solidFill>
                  <a:srgbClr val="87EDFF"/>
                </a:solidFill>
              </a:defRPr>
            </a:lvl1pPr>
          </a:lstStyle>
          <a:p>
            <a:endParaRPr lang="zh-TW"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1B7BAA4B-F261-4DDA-9E04-DE826FC69358}" type="datetime1">
              <a:rPr lang="zh-TW" altLang="en-US"/>
              <a:pPr>
                <a:defRPr/>
              </a:pPr>
              <a:t>2017/7/6</a:t>
            </a:fld>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CB919144-9FD2-413C-9E2C-7DB988ABDD42}" type="slidenum">
              <a:rPr lang="en-US" altLang="zh-TW"/>
              <a:pPr>
                <a:defRPr/>
              </a:pPr>
              <a:t>‹#›</a:t>
            </a:fld>
            <a:endParaRPr lang="en-US" altLang="zh-TW"/>
          </a:p>
        </p:txBody>
      </p:sp>
      <p:sp>
        <p:nvSpPr>
          <p:cNvPr id="9"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ABDAF3EF-544E-4DBB-9847-94340F01C446}" type="datetime1">
              <a:rPr lang="zh-TW" altLang="en-US"/>
              <a:pPr>
                <a:defRPr/>
              </a:pPr>
              <a:t>2017/7/6</a:t>
            </a:fld>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A3C73502-3BBC-4FA8-85A9-92D998962F12}" type="slidenum">
              <a:rPr lang="en-US" altLang="zh-TW"/>
              <a:pPr>
                <a:defRPr/>
              </a:pPr>
              <a:t>‹#›</a:t>
            </a:fld>
            <a:endParaRPr lang="en-US" altLang="zh-TW"/>
          </a:p>
        </p:txBody>
      </p:sp>
      <p:sp>
        <p:nvSpPr>
          <p:cNvPr id="8"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78613" y="549275"/>
            <a:ext cx="2141537" cy="55451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250825" y="549275"/>
            <a:ext cx="6275388" cy="55451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5FB5CB20-6351-428C-BE37-1FB963DCA424}" type="datetime1">
              <a:rPr lang="zh-TW" altLang="en-US"/>
              <a:pPr>
                <a:defRPr/>
              </a:pPr>
              <a:t>2017/7/6</a:t>
            </a:fld>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BA6E167D-3D94-4426-90E9-89D791A9F733}" type="slidenum">
              <a:rPr lang="en-US" altLang="zh-TW"/>
              <a:pPr>
                <a:defRPr/>
              </a:pPr>
              <a:t>‹#›</a:t>
            </a:fld>
            <a:endParaRPr lang="en-US" altLang="zh-TW"/>
          </a:p>
        </p:txBody>
      </p:sp>
      <p:sp>
        <p:nvSpPr>
          <p:cNvPr id="8"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userDrawn="1"/>
        </p:nvSpPr>
        <p:spPr>
          <a:xfrm>
            <a:off x="285750" y="6500813"/>
            <a:ext cx="8786813" cy="285750"/>
          </a:xfrm>
          <a:prstGeom prst="rect">
            <a:avLst/>
          </a:prstGeom>
        </p:spPr>
        <p:txBody>
          <a:bodyPr/>
          <a:lstStyle/>
          <a:p>
            <a:r>
              <a:rPr lang="zh-TW" altLang="zh-TW" sz="600">
                <a:solidFill>
                  <a:srgbClr val="000000"/>
                </a:solidFill>
              </a:rPr>
              <a:t>本文件未經許可不得任意轉載、披露。</a:t>
            </a:r>
            <a:endParaRPr lang="zh-TW" altLang="en-US" sz="600">
              <a:solidFill>
                <a:srgbClr val="000000"/>
              </a:solidFill>
            </a:endParaRPr>
          </a:p>
          <a:p>
            <a:r>
              <a:rPr lang="zh-TW" altLang="zh-TW" sz="600">
                <a:solidFill>
                  <a:srgbClr val="000000"/>
                </a:solidFill>
              </a:rPr>
              <a:t> This file contains information that is for sole use of the intended recipient and may be confidential or privileged. ANY UNAUTHORIZED REVIEW, COPYING, DISCLOSURE, USE OR DISTRIBUTION IS STRICTLY PROHIBITED. </a:t>
            </a:r>
          </a:p>
        </p:txBody>
      </p:sp>
      <p:sp>
        <p:nvSpPr>
          <p:cNvPr id="2" name="標題 1"/>
          <p:cNvSpPr>
            <a:spLocks noGrp="1"/>
          </p:cNvSpPr>
          <p:nvPr>
            <p:ph type="title"/>
          </p:nvPr>
        </p:nvSpPr>
        <p:spPr>
          <a:xfrm>
            <a:off x="250825" y="260648"/>
            <a:ext cx="7489825" cy="490537"/>
          </a:xfr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23850" y="908720"/>
            <a:ext cx="8496300" cy="5544616"/>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3"/>
          <p:cNvSpPr>
            <a:spLocks noGrp="1"/>
          </p:cNvSpPr>
          <p:nvPr>
            <p:ph type="dt" sz="half" idx="10"/>
          </p:nvPr>
        </p:nvSpPr>
        <p:spPr>
          <a:xfrm>
            <a:off x="8243888" y="6545263"/>
            <a:ext cx="900112" cy="288925"/>
          </a:xfrm>
        </p:spPr>
        <p:txBody>
          <a:bodyPr/>
          <a:lstStyle>
            <a:lvl1pPr>
              <a:defRPr/>
            </a:lvl1pPr>
          </a:lstStyle>
          <a:p>
            <a:pPr>
              <a:defRPr/>
            </a:pPr>
            <a:fld id="{35A5D03A-FC99-4506-BC8A-71CAFB54ADB0}" type="datetime1">
              <a:rPr lang="zh-TW" altLang="en-US">
                <a:solidFill>
                  <a:srgbClr val="808080"/>
                </a:solidFill>
              </a:rPr>
              <a:pPr>
                <a:defRPr/>
              </a:pPr>
              <a:t>2017/7/6</a:t>
            </a:fld>
            <a:endParaRPr lang="en-US" altLang="zh-TW" dirty="0">
              <a:solidFill>
                <a:srgbClr val="808080"/>
              </a:solidFill>
            </a:endParaRPr>
          </a:p>
        </p:txBody>
      </p:sp>
      <p:sp>
        <p:nvSpPr>
          <p:cNvPr id="6" name="投影片編號版面配置區 5"/>
          <p:cNvSpPr>
            <a:spLocks noGrp="1"/>
          </p:cNvSpPr>
          <p:nvPr>
            <p:ph type="sldNum" sz="quarter" idx="11"/>
          </p:nvPr>
        </p:nvSpPr>
        <p:spPr>
          <a:xfrm>
            <a:off x="0" y="6513513"/>
            <a:ext cx="642938" cy="288925"/>
          </a:xfrm>
        </p:spPr>
        <p:txBody>
          <a:bodyPr/>
          <a:lstStyle>
            <a:lvl1pPr>
              <a:defRPr/>
            </a:lvl1pPr>
          </a:lstStyle>
          <a:p>
            <a:pPr>
              <a:defRPr/>
            </a:pPr>
            <a:fld id="{C45D57B9-A7BD-4D61-9A35-034C4366D619}" type="slidenum">
              <a:rPr lang="en-US" altLang="zh-TW"/>
              <a:pPr>
                <a:defRPr/>
              </a:pPr>
              <a:t>‹#›</a:t>
            </a:fld>
            <a:endParaRPr lang="en-US" altLang="zh-TW"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660A4672-FA56-4212-A498-F5735D2E550F}" type="datetime1">
              <a:rPr lang="zh-TW" altLang="en-US">
                <a:solidFill>
                  <a:srgbClr val="808080"/>
                </a:solidFill>
              </a:rPr>
              <a:pPr>
                <a:defRPr/>
              </a:pPr>
              <a:t>2017/7/6</a:t>
            </a:fld>
            <a:endParaRPr lang="en-US" altLang="zh-TW">
              <a:solidFill>
                <a:srgbClr val="8080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2964891-951B-4BC2-B480-67D5DCBCAC47}" type="slidenum">
              <a:rPr lang="en-US" altLang="zh-TW"/>
              <a:pPr>
                <a:defRPr/>
              </a:pPr>
              <a:t>‹#›</a:t>
            </a:fld>
            <a:endParaRPr lang="en-US" altLang="zh-TW"/>
          </a:p>
        </p:txBody>
      </p:sp>
      <p:sp>
        <p:nvSpPr>
          <p:cNvPr id="6"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341438"/>
            <a:ext cx="417195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41438"/>
            <a:ext cx="417195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7D8A0088-3216-45A7-8D2C-9B6A5D479F8B}" type="datetime1">
              <a:rPr lang="zh-TW" altLang="en-US">
                <a:solidFill>
                  <a:srgbClr val="808080"/>
                </a:solidFill>
              </a:rPr>
              <a:pPr>
                <a:defRPr/>
              </a:pPr>
              <a:t>2017/7/6</a:t>
            </a:fld>
            <a:endParaRPr lang="en-US" altLang="zh-TW">
              <a:solidFill>
                <a:srgbClr val="8080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F0767CD-F0A4-43C9-9587-B91B868D5078}" type="slidenum">
              <a:rPr lang="en-US" altLang="zh-TW"/>
              <a:pPr>
                <a:defRPr/>
              </a:pPr>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581DF5BA-2502-480D-BF84-B63CA763CFB7}" type="datetime1">
              <a:rPr lang="zh-TW" altLang="en-US">
                <a:solidFill>
                  <a:srgbClr val="808080"/>
                </a:solidFill>
              </a:rPr>
              <a:pPr>
                <a:defRPr/>
              </a:pPr>
              <a:t>2017/7/6</a:t>
            </a:fld>
            <a:endParaRPr lang="en-US" altLang="zh-TW">
              <a:solidFill>
                <a:srgbClr val="80808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9CA9B4B7-5FDA-4746-9465-5EE74B1AECA2}" type="slidenum">
              <a:rPr lang="en-US" altLang="zh-TW"/>
              <a:pPr>
                <a:defRPr/>
              </a:pPr>
              <a:t>‹#›</a:t>
            </a:fld>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2F9BCB8A-7127-4B20-8E80-5608843533DD}" type="datetime1">
              <a:rPr lang="zh-TW" altLang="en-US">
                <a:solidFill>
                  <a:srgbClr val="808080"/>
                </a:solidFill>
              </a:rPr>
              <a:pPr>
                <a:defRPr/>
              </a:pPr>
              <a:t>2017/7/6</a:t>
            </a:fld>
            <a:endParaRPr lang="en-US" altLang="zh-TW">
              <a:solidFill>
                <a:srgbClr val="80808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8CCB6DFB-2A6E-4428-B01A-6D43F58637DF}" type="slidenum">
              <a:rPr lang="en-US" altLang="zh-TW"/>
              <a:pPr>
                <a:defRPr/>
              </a:pPr>
              <a:t>‹#›</a:t>
            </a:fld>
            <a:endParaRPr lang="en-US"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22323D8-3F8C-4EDB-BB75-E1F7180F3D47}" type="datetime1">
              <a:rPr lang="zh-TW" altLang="en-US">
                <a:solidFill>
                  <a:srgbClr val="808080"/>
                </a:solidFill>
              </a:rPr>
              <a:pPr>
                <a:defRPr/>
              </a:pPr>
              <a:t>2017/7/6</a:t>
            </a:fld>
            <a:endParaRPr lang="en-US" altLang="zh-TW">
              <a:solidFill>
                <a:srgbClr val="80808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E4776194-8571-4E5A-A59D-68D0A5266256}" type="slidenum">
              <a:rPr lang="en-US" altLang="zh-TW"/>
              <a:pPr>
                <a:defRPr/>
              </a:pPr>
              <a:t>‹#›</a:t>
            </a:fld>
            <a:endParaRPr lang="en-U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8D196CAD-01F9-43FB-92D0-402A562FE2AC}" type="datetime1">
              <a:rPr lang="zh-TW" altLang="en-US">
                <a:solidFill>
                  <a:srgbClr val="808080"/>
                </a:solidFill>
              </a:rPr>
              <a:pPr>
                <a:defRPr/>
              </a:pPr>
              <a:t>2017/7/6</a:t>
            </a:fld>
            <a:endParaRPr lang="en-US" altLang="zh-TW">
              <a:solidFill>
                <a:srgbClr val="8080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0A3AD0AF-C20A-4414-8156-34BFC59A1594}"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92275" y="2133600"/>
            <a:ext cx="5903913" cy="647700"/>
          </a:xfrm>
          <a:effectLst>
            <a:outerShdw dist="28398" dir="3806097" algn="ctr" rotWithShape="0">
              <a:srgbClr val="132164">
                <a:alpha val="10001"/>
              </a:srgbClr>
            </a:outerShdw>
          </a:effectLst>
        </p:spPr>
        <p:txBody>
          <a:bodyPr anchor="ctr"/>
          <a:lstStyle>
            <a:lvl1pPr algn="ctr">
              <a:defRPr sz="2900" i="0">
                <a:solidFill>
                  <a:schemeClr val="bg1"/>
                </a:solidFill>
              </a:defRPr>
            </a:lvl1pPr>
          </a:lstStyle>
          <a:p>
            <a:endParaRPr lang="zh-TW" altLang="zh-TW"/>
          </a:p>
        </p:txBody>
      </p:sp>
      <p:sp>
        <p:nvSpPr>
          <p:cNvPr id="4099" name="Rectangle 3"/>
          <p:cNvSpPr>
            <a:spLocks noGrp="1" noChangeArrowheads="1"/>
          </p:cNvSpPr>
          <p:nvPr>
            <p:ph type="subTitle" idx="1"/>
          </p:nvPr>
        </p:nvSpPr>
        <p:spPr>
          <a:xfrm>
            <a:off x="1692275" y="2708275"/>
            <a:ext cx="5905500" cy="576263"/>
          </a:xfrm>
          <a:effectLst>
            <a:outerShdw dist="17961" dir="2700000" algn="ctr" rotWithShape="0">
              <a:srgbClr val="132164">
                <a:alpha val="95000"/>
              </a:srgbClr>
            </a:outerShdw>
          </a:effectLst>
        </p:spPr>
        <p:txBody>
          <a:bodyPr/>
          <a:lstStyle>
            <a:lvl1pPr marL="0" indent="0" algn="ctr">
              <a:buFontTx/>
              <a:buNone/>
              <a:defRPr sz="1200">
                <a:solidFill>
                  <a:srgbClr val="87EDFF"/>
                </a:solidFill>
              </a:defRPr>
            </a:lvl1pPr>
          </a:lstStyle>
          <a:p>
            <a:endParaRPr lang="zh-TW"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67A97A85-DBB7-4C08-B708-EA2B7D1E342F}" type="datetime1">
              <a:rPr lang="zh-TW" altLang="en-US">
                <a:solidFill>
                  <a:srgbClr val="808080"/>
                </a:solidFill>
              </a:rPr>
              <a:pPr>
                <a:defRPr/>
              </a:pPr>
              <a:t>2017/7/6</a:t>
            </a:fld>
            <a:endParaRPr lang="en-US" altLang="zh-TW">
              <a:solidFill>
                <a:srgbClr val="8080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3B0AA2C-0F8C-4CF4-A17F-B2C8FFB2D6D0}" type="slidenum">
              <a:rPr lang="en-US" altLang="zh-TW"/>
              <a:pPr>
                <a:defRPr/>
              </a:pPr>
              <a:t>‹#›</a:t>
            </a:fld>
            <a:endParaRPr lang="en-US"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4BD63B08-E135-4EBE-B031-D21A6760CC08}" type="datetime1">
              <a:rPr lang="zh-TW" altLang="en-US">
                <a:solidFill>
                  <a:srgbClr val="808080"/>
                </a:solidFill>
              </a:rPr>
              <a:pPr>
                <a:defRPr/>
              </a:pPr>
              <a:t>2017/7/6</a:t>
            </a:fld>
            <a:endParaRPr lang="en-US" altLang="zh-TW">
              <a:solidFill>
                <a:srgbClr val="8080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7F0C650-4252-4AA4-927E-3318304DD36E}" type="slidenum">
              <a:rPr lang="en-US" altLang="zh-TW"/>
              <a:pPr>
                <a:defRPr/>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78613" y="549275"/>
            <a:ext cx="2141537" cy="55451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250825" y="549275"/>
            <a:ext cx="6275388" cy="55451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D2186B3F-CC24-4341-9269-C37D007CB981}" type="datetime1">
              <a:rPr lang="zh-TW" altLang="en-US">
                <a:solidFill>
                  <a:srgbClr val="808080"/>
                </a:solidFill>
              </a:rPr>
              <a:pPr>
                <a:defRPr/>
              </a:pPr>
              <a:t>2017/7/6</a:t>
            </a:fld>
            <a:endParaRPr lang="en-US" altLang="zh-TW">
              <a:solidFill>
                <a:srgbClr val="8080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F5DF7DE-A5A4-4FF1-A703-BEC9C5E01D2A}" type="slidenum">
              <a:rPr lang="en-US" altLang="zh-TW"/>
              <a:pPr>
                <a:defRPr/>
              </a:pPr>
              <a:t>‹#›</a:t>
            </a:fld>
            <a:endParaRPr lang="en-US" altLang="zh-TW"/>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92275" y="2133600"/>
            <a:ext cx="5903913" cy="647700"/>
          </a:xfrm>
          <a:effectLst>
            <a:outerShdw dist="28398" dir="3806097" algn="ctr" rotWithShape="0">
              <a:srgbClr val="132164">
                <a:alpha val="10001"/>
              </a:srgbClr>
            </a:outerShdw>
          </a:effectLst>
        </p:spPr>
        <p:txBody>
          <a:bodyPr anchor="ctr"/>
          <a:lstStyle>
            <a:lvl1pPr algn="ctr">
              <a:defRPr sz="2900" i="0">
                <a:solidFill>
                  <a:schemeClr val="bg1"/>
                </a:solidFill>
              </a:defRPr>
            </a:lvl1pPr>
          </a:lstStyle>
          <a:p>
            <a:endParaRPr lang="zh-TW" altLang="zh-TW"/>
          </a:p>
        </p:txBody>
      </p:sp>
      <p:sp>
        <p:nvSpPr>
          <p:cNvPr id="4099" name="Rectangle 3"/>
          <p:cNvSpPr>
            <a:spLocks noGrp="1" noChangeArrowheads="1"/>
          </p:cNvSpPr>
          <p:nvPr>
            <p:ph type="subTitle" idx="1"/>
          </p:nvPr>
        </p:nvSpPr>
        <p:spPr>
          <a:xfrm>
            <a:off x="1692275" y="2708275"/>
            <a:ext cx="5905500" cy="576263"/>
          </a:xfrm>
          <a:effectLst>
            <a:outerShdw dist="17961" dir="2700000" algn="ctr" rotWithShape="0">
              <a:srgbClr val="132164">
                <a:alpha val="95000"/>
              </a:srgbClr>
            </a:outerShdw>
          </a:effectLst>
        </p:spPr>
        <p:txBody>
          <a:bodyPr/>
          <a:lstStyle>
            <a:lvl1pPr marL="0" indent="0" algn="ctr">
              <a:buFontTx/>
              <a:buNone/>
              <a:defRPr sz="1200">
                <a:solidFill>
                  <a:srgbClr val="87EDFF"/>
                </a:solidFill>
              </a:defRPr>
            </a:lvl1pPr>
          </a:lstStyle>
          <a:p>
            <a:endParaRPr lang="zh-TW" altLang="zh-TW"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標題 1"/>
          <p:cNvSpPr txBox="1">
            <a:spLocks/>
          </p:cNvSpPr>
          <p:nvPr userDrawn="1"/>
        </p:nvSpPr>
        <p:spPr>
          <a:xfrm>
            <a:off x="285750" y="6500813"/>
            <a:ext cx="8786813" cy="285750"/>
          </a:xfrm>
          <a:prstGeom prst="rect">
            <a:avLst/>
          </a:prstGeom>
        </p:spPr>
        <p:txBody>
          <a:bodyPr/>
          <a:lstStyle/>
          <a:p>
            <a:r>
              <a:rPr lang="zh-TW" altLang="zh-TW" sz="600" dirty="0">
                <a:solidFill>
                  <a:srgbClr val="000000"/>
                </a:solidFill>
              </a:rPr>
              <a:t>本文件未經許可不得任意轉載、披露。</a:t>
            </a:r>
            <a:endParaRPr lang="zh-TW" altLang="en-US" sz="600" dirty="0">
              <a:solidFill>
                <a:srgbClr val="000000"/>
              </a:solidFill>
            </a:endParaRPr>
          </a:p>
          <a:p>
            <a:r>
              <a:rPr lang="zh-TW" altLang="zh-TW" sz="600" dirty="0">
                <a:solidFill>
                  <a:srgbClr val="000000"/>
                </a:solidFill>
              </a:rPr>
              <a:t> This file contains information that is for sole use of the intended recipient and may be confidential or privileged. ANY UNAUTHORIZED REVIEW, COPYING, DISCLOSURE, USE OR DISTRIBUTION IS STRICTLY PROHIBITED. </a:t>
            </a:r>
          </a:p>
        </p:txBody>
      </p:sp>
      <p:sp>
        <p:nvSpPr>
          <p:cNvPr id="2" name="標題 1"/>
          <p:cNvSpPr>
            <a:spLocks noGrp="1"/>
          </p:cNvSpPr>
          <p:nvPr>
            <p:ph type="title"/>
          </p:nvPr>
        </p:nvSpPr>
        <p:spPr>
          <a:xfrm>
            <a:off x="250825" y="260648"/>
            <a:ext cx="7489825" cy="490537"/>
          </a:xfr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23850" y="908720"/>
            <a:ext cx="8496300" cy="5544616"/>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3"/>
          <p:cNvSpPr>
            <a:spLocks noGrp="1"/>
          </p:cNvSpPr>
          <p:nvPr>
            <p:ph type="dt" sz="half" idx="10"/>
          </p:nvPr>
        </p:nvSpPr>
        <p:spPr>
          <a:xfrm>
            <a:off x="8243888" y="6545263"/>
            <a:ext cx="900112" cy="288925"/>
          </a:xfrm>
        </p:spPr>
        <p:txBody>
          <a:bodyPr/>
          <a:lstStyle>
            <a:lvl1pPr>
              <a:defRPr/>
            </a:lvl1pPr>
          </a:lstStyle>
          <a:p>
            <a:pPr>
              <a:defRPr/>
            </a:pPr>
            <a:fld id="{35A5D03A-FC99-4506-BC8A-71CAFB54ADB0}" type="datetime1">
              <a:rPr lang="zh-TW" altLang="en-US">
                <a:solidFill>
                  <a:srgbClr val="808080"/>
                </a:solidFill>
              </a:rPr>
              <a:pPr>
                <a:defRPr/>
              </a:pPr>
              <a:t>2017/7/6</a:t>
            </a:fld>
            <a:endParaRPr lang="en-US" altLang="zh-TW" dirty="0">
              <a:solidFill>
                <a:srgbClr val="808080"/>
              </a:solidFill>
            </a:endParaRPr>
          </a:p>
        </p:txBody>
      </p:sp>
      <p:sp>
        <p:nvSpPr>
          <p:cNvPr id="6" name="投影片編號版面配置區 5"/>
          <p:cNvSpPr>
            <a:spLocks noGrp="1"/>
          </p:cNvSpPr>
          <p:nvPr>
            <p:ph type="sldNum" sz="quarter" idx="11"/>
          </p:nvPr>
        </p:nvSpPr>
        <p:spPr>
          <a:xfrm>
            <a:off x="0" y="6513513"/>
            <a:ext cx="642938" cy="288925"/>
          </a:xfrm>
        </p:spPr>
        <p:txBody>
          <a:bodyPr/>
          <a:lstStyle>
            <a:lvl1pPr>
              <a:defRPr/>
            </a:lvl1pPr>
          </a:lstStyle>
          <a:p>
            <a:pPr>
              <a:defRPr/>
            </a:pPr>
            <a:fld id="{C45D57B9-A7BD-4D61-9A35-034C4366D619}" type="slidenum">
              <a:rPr lang="en-US" altLang="zh-TW"/>
              <a:pPr>
                <a:defRPr/>
              </a:pPr>
              <a:t>‹#›</a:t>
            </a:fld>
            <a:endParaRPr lang="en-US" altLang="zh-TW"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660A4672-FA56-4212-A498-F5735D2E550F}" type="datetime1">
              <a:rPr lang="zh-TW" altLang="en-US">
                <a:solidFill>
                  <a:srgbClr val="808080"/>
                </a:solidFill>
              </a:rPr>
              <a:pPr>
                <a:defRPr/>
              </a:pPr>
              <a:t>2017/7/6</a:t>
            </a:fld>
            <a:endParaRPr lang="en-US" altLang="zh-TW">
              <a:solidFill>
                <a:srgbClr val="8080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2964891-951B-4BC2-B480-67D5DCBCAC47}" type="slidenum">
              <a:rPr lang="en-US" altLang="zh-TW"/>
              <a:pPr>
                <a:defRPr/>
              </a:pPr>
              <a:t>‹#›</a:t>
            </a:fld>
            <a:endParaRPr lang="en-US" altLang="zh-TW"/>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341438"/>
            <a:ext cx="417195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41438"/>
            <a:ext cx="417195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7D8A0088-3216-45A7-8D2C-9B6A5D479F8B}" type="datetime1">
              <a:rPr lang="zh-TW" altLang="en-US">
                <a:solidFill>
                  <a:srgbClr val="808080"/>
                </a:solidFill>
              </a:rPr>
              <a:pPr>
                <a:defRPr/>
              </a:pPr>
              <a:t>2017/7/6</a:t>
            </a:fld>
            <a:endParaRPr lang="en-US" altLang="zh-TW">
              <a:solidFill>
                <a:srgbClr val="8080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F0767CD-F0A4-43C9-9587-B91B868D5078}" type="slidenum">
              <a:rPr lang="en-US" altLang="zh-TW"/>
              <a:pPr>
                <a:defRPr/>
              </a:pPr>
              <a:t>‹#›</a:t>
            </a:fld>
            <a:endParaRPr lang="en-US" altLang="zh-TW"/>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fld id="{581DF5BA-2502-480D-BF84-B63CA763CFB7}" type="datetime1">
              <a:rPr lang="zh-TW" altLang="en-US">
                <a:solidFill>
                  <a:srgbClr val="808080"/>
                </a:solidFill>
              </a:rPr>
              <a:pPr>
                <a:defRPr/>
              </a:pPr>
              <a:t>2017/7/6</a:t>
            </a:fld>
            <a:endParaRPr lang="en-US" altLang="zh-TW">
              <a:solidFill>
                <a:srgbClr val="80808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9CA9B4B7-5FDA-4746-9465-5EE74B1AECA2}" type="slidenum">
              <a:rPr lang="en-US" altLang="zh-TW"/>
              <a:pPr>
                <a:defRPr/>
              </a:pPr>
              <a:t>‹#›</a:t>
            </a:fld>
            <a:endParaRPr lang="en-US" altLang="zh-TW"/>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fld id="{2F9BCB8A-7127-4B20-8E80-5608843533DD}" type="datetime1">
              <a:rPr lang="zh-TW" altLang="en-US">
                <a:solidFill>
                  <a:srgbClr val="808080"/>
                </a:solidFill>
              </a:rPr>
              <a:pPr>
                <a:defRPr/>
              </a:pPr>
              <a:t>2017/7/6</a:t>
            </a:fld>
            <a:endParaRPr lang="en-US" altLang="zh-TW">
              <a:solidFill>
                <a:srgbClr val="80808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8CCB6DFB-2A6E-4428-B01A-6D43F58637DF}" type="slidenum">
              <a:rPr lang="en-US" altLang="zh-TW"/>
              <a:pPr>
                <a:defRPr/>
              </a:pPr>
              <a:t>‹#›</a:t>
            </a:fld>
            <a:endParaRPr lang="en-US" altLang="zh-TW"/>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22323D8-3F8C-4EDB-BB75-E1F7180F3D47}" type="datetime1">
              <a:rPr lang="zh-TW" altLang="en-US">
                <a:solidFill>
                  <a:srgbClr val="808080"/>
                </a:solidFill>
              </a:rPr>
              <a:pPr>
                <a:defRPr/>
              </a:pPr>
              <a:t>2017/7/6</a:t>
            </a:fld>
            <a:endParaRPr lang="en-US" altLang="zh-TW">
              <a:solidFill>
                <a:srgbClr val="80808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E4776194-8571-4E5A-A59D-68D0A5266256}"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250825" y="260648"/>
            <a:ext cx="7489825" cy="490537"/>
          </a:xfr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23850" y="908720"/>
            <a:ext cx="8496300" cy="554461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8101013" y="6545263"/>
            <a:ext cx="1152525" cy="288925"/>
          </a:xfrm>
        </p:spPr>
        <p:txBody>
          <a:bodyPr/>
          <a:lstStyle>
            <a:lvl1pPr>
              <a:defRPr/>
            </a:lvl1pPr>
          </a:lstStyle>
          <a:p>
            <a:pPr>
              <a:defRPr/>
            </a:pPr>
            <a:fld id="{C9C1474C-F2B8-4E3C-9F67-37972827F550}" type="datetime1">
              <a:rPr lang="zh-TW" altLang="en-US"/>
              <a:pPr>
                <a:defRPr/>
              </a:pPr>
              <a:t>2017/7/6</a:t>
            </a:fld>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EE6E7B53-D14A-4D0F-9C67-84CCDF9AEE63}" type="slidenum">
              <a:rPr lang="en-US" altLang="zh-TW"/>
              <a:pPr>
                <a:defRPr/>
              </a:pPr>
              <a:t>‹#›</a:t>
            </a:fld>
            <a:endParaRPr lang="en-US" altLang="zh-TW"/>
          </a:p>
        </p:txBody>
      </p:sp>
      <p:sp>
        <p:nvSpPr>
          <p:cNvPr id="7"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8D196CAD-01F9-43FB-92D0-402A562FE2AC}" type="datetime1">
              <a:rPr lang="zh-TW" altLang="en-US">
                <a:solidFill>
                  <a:srgbClr val="808080"/>
                </a:solidFill>
              </a:rPr>
              <a:pPr>
                <a:defRPr/>
              </a:pPr>
              <a:t>2017/7/6</a:t>
            </a:fld>
            <a:endParaRPr lang="en-US" altLang="zh-TW">
              <a:solidFill>
                <a:srgbClr val="8080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0A3AD0AF-C20A-4414-8156-34BFC59A1594}" type="slidenum">
              <a:rPr lang="en-US" altLang="zh-TW"/>
              <a:pPr>
                <a:defRPr/>
              </a:pPr>
              <a:t>‹#›</a:t>
            </a:fld>
            <a:endParaRPr lang="en-US" altLang="zh-TW"/>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67A97A85-DBB7-4C08-B708-EA2B7D1E342F}" type="datetime1">
              <a:rPr lang="zh-TW" altLang="en-US">
                <a:solidFill>
                  <a:srgbClr val="808080"/>
                </a:solidFill>
              </a:rPr>
              <a:pPr>
                <a:defRPr/>
              </a:pPr>
              <a:t>2017/7/6</a:t>
            </a:fld>
            <a:endParaRPr lang="en-US" altLang="zh-TW">
              <a:solidFill>
                <a:srgbClr val="80808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E3B0AA2C-0F8C-4CF4-A17F-B2C8FFB2D6D0}" type="slidenum">
              <a:rPr lang="en-US" altLang="zh-TW"/>
              <a:pPr>
                <a:defRPr/>
              </a:pPr>
              <a:t>‹#›</a:t>
            </a:fld>
            <a:endParaRPr lang="en-US" altLang="zh-TW"/>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4BD63B08-E135-4EBE-B031-D21A6760CC08}" type="datetime1">
              <a:rPr lang="zh-TW" altLang="en-US">
                <a:solidFill>
                  <a:srgbClr val="808080"/>
                </a:solidFill>
              </a:rPr>
              <a:pPr>
                <a:defRPr/>
              </a:pPr>
              <a:t>2017/7/6</a:t>
            </a:fld>
            <a:endParaRPr lang="en-US" altLang="zh-TW">
              <a:solidFill>
                <a:srgbClr val="8080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F7F0C650-4252-4AA4-927E-3318304DD36E}" type="slidenum">
              <a:rPr lang="en-US" altLang="zh-TW"/>
              <a:pPr>
                <a:defRPr/>
              </a:pPr>
              <a:t>‹#›</a:t>
            </a:fld>
            <a:endParaRPr lang="en-US" altLang="zh-TW"/>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78613" y="549275"/>
            <a:ext cx="2141537" cy="55451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250825" y="549275"/>
            <a:ext cx="6275388" cy="55451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fld id="{D2186B3F-CC24-4341-9269-C37D007CB981}" type="datetime1">
              <a:rPr lang="zh-TW" altLang="en-US">
                <a:solidFill>
                  <a:srgbClr val="808080"/>
                </a:solidFill>
              </a:rPr>
              <a:pPr>
                <a:defRPr/>
              </a:pPr>
              <a:t>2017/7/6</a:t>
            </a:fld>
            <a:endParaRPr lang="en-US" altLang="zh-TW">
              <a:solidFill>
                <a:srgbClr val="80808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F5DF7DE-A5A4-4FF1-A703-BEC9C5E01D2A}"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42028F43-7067-4495-AC60-0FDEEFBBA07E}" type="datetime1">
              <a:rPr lang="zh-TW" altLang="en-US"/>
              <a:pPr>
                <a:defRPr/>
              </a:pPr>
              <a:t>2017/7/6</a:t>
            </a:fld>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fld id="{EA77E84B-DD54-45AE-89C7-325ED5ED303F}" type="slidenum">
              <a:rPr lang="en-US" altLang="zh-TW"/>
              <a:pPr>
                <a:defRPr/>
              </a:pPr>
              <a:t>‹#›</a:t>
            </a:fld>
            <a:endParaRPr lang="en-US" altLang="zh-TW"/>
          </a:p>
        </p:txBody>
      </p:sp>
      <p:sp>
        <p:nvSpPr>
          <p:cNvPr id="8"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341438"/>
            <a:ext cx="417195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41438"/>
            <a:ext cx="417195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pPr>
              <a:defRPr/>
            </a:pPr>
            <a:fld id="{3E5F5CE9-E0CA-484D-8792-FE9AC58B5E97}" type="datetime1">
              <a:rPr lang="zh-TW" altLang="en-US"/>
              <a:pPr>
                <a:defRPr/>
              </a:pPr>
              <a:t>2017/7/6</a:t>
            </a:fld>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E6C541BE-29D4-41C5-90DD-8CCA7231107F}" type="slidenum">
              <a:rPr lang="en-US" altLang="zh-TW"/>
              <a:pPr>
                <a:defRPr/>
              </a:pPr>
              <a:t>‹#›</a:t>
            </a:fld>
            <a:endParaRPr lang="en-US" altLang="zh-TW"/>
          </a:p>
        </p:txBody>
      </p:sp>
      <p:sp>
        <p:nvSpPr>
          <p:cNvPr id="9"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pPr>
              <a:defRPr/>
            </a:pPr>
            <a:fld id="{30366952-B6EE-4FEB-B063-62A71F12E208}" type="datetime1">
              <a:rPr lang="zh-TW" altLang="en-US"/>
              <a:pPr>
                <a:defRPr/>
              </a:pPr>
              <a:t>2017/7/6</a:t>
            </a:fld>
            <a:endParaRPr lang="en-US" altLang="zh-TW"/>
          </a:p>
        </p:txBody>
      </p:sp>
      <p:sp>
        <p:nvSpPr>
          <p:cNvPr id="9" name="投影片編號版面配置區 8"/>
          <p:cNvSpPr>
            <a:spLocks noGrp="1"/>
          </p:cNvSpPr>
          <p:nvPr>
            <p:ph type="sldNum" sz="quarter" idx="12"/>
          </p:nvPr>
        </p:nvSpPr>
        <p:spPr/>
        <p:txBody>
          <a:bodyPr/>
          <a:lstStyle>
            <a:lvl1pPr>
              <a:defRPr/>
            </a:lvl1pPr>
          </a:lstStyle>
          <a:p>
            <a:pPr>
              <a:defRPr/>
            </a:pPr>
            <a:fld id="{2E387EEE-CDCD-4293-A94E-6252C4BFCB44}" type="slidenum">
              <a:rPr lang="en-US" altLang="zh-TW"/>
              <a:pPr>
                <a:defRPr/>
              </a:pPr>
              <a:t>‹#›</a:t>
            </a:fld>
            <a:endParaRPr lang="en-US" altLang="zh-TW"/>
          </a:p>
        </p:txBody>
      </p:sp>
      <p:sp>
        <p:nvSpPr>
          <p:cNvPr id="11"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pPr>
              <a:defRPr/>
            </a:pPr>
            <a:fld id="{7D371EDD-F65B-4910-A799-5B42FD6442A8}" type="datetime1">
              <a:rPr lang="zh-TW" altLang="en-US"/>
              <a:pPr>
                <a:defRPr/>
              </a:pPr>
              <a:t>2017/7/6</a:t>
            </a:fld>
            <a:endParaRPr lang="en-US" altLang="zh-TW"/>
          </a:p>
        </p:txBody>
      </p:sp>
      <p:sp>
        <p:nvSpPr>
          <p:cNvPr id="5" name="投影片編號版面配置區 4"/>
          <p:cNvSpPr>
            <a:spLocks noGrp="1"/>
          </p:cNvSpPr>
          <p:nvPr>
            <p:ph type="sldNum" sz="quarter" idx="12"/>
          </p:nvPr>
        </p:nvSpPr>
        <p:spPr/>
        <p:txBody>
          <a:bodyPr/>
          <a:lstStyle>
            <a:lvl1pPr>
              <a:defRPr/>
            </a:lvl1pPr>
          </a:lstStyle>
          <a:p>
            <a:pPr>
              <a:defRPr/>
            </a:pPr>
            <a:fld id="{29D2CBCC-CA83-41EB-A1F4-9B85B722D7AB}" type="slidenum">
              <a:rPr lang="en-US" altLang="zh-TW"/>
              <a:pPr>
                <a:defRPr/>
              </a:pPr>
              <a:t>‹#›</a:t>
            </a:fld>
            <a:endParaRPr lang="en-US" altLang="zh-TW"/>
          </a:p>
        </p:txBody>
      </p:sp>
      <p:sp>
        <p:nvSpPr>
          <p:cNvPr id="7"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5E81326B-AFA4-4DE7-9688-A460B04589DD}" type="datetime1">
              <a:rPr lang="zh-TW" altLang="en-US"/>
              <a:pPr>
                <a:defRPr/>
              </a:pPr>
              <a:t>2017/7/6</a:t>
            </a:fld>
            <a:endParaRPr lang="en-US" altLang="zh-TW"/>
          </a:p>
        </p:txBody>
      </p:sp>
      <p:sp>
        <p:nvSpPr>
          <p:cNvPr id="4" name="投影片編號版面配置區 3"/>
          <p:cNvSpPr>
            <a:spLocks noGrp="1"/>
          </p:cNvSpPr>
          <p:nvPr>
            <p:ph type="sldNum" sz="quarter" idx="12"/>
          </p:nvPr>
        </p:nvSpPr>
        <p:spPr/>
        <p:txBody>
          <a:bodyPr/>
          <a:lstStyle>
            <a:lvl1pPr>
              <a:defRPr/>
            </a:lvl1pPr>
          </a:lstStyle>
          <a:p>
            <a:pPr>
              <a:defRPr/>
            </a:pPr>
            <a:fld id="{47A00349-FB95-4896-A9A3-18FAB39013FB}" type="slidenum">
              <a:rPr lang="en-US" altLang="zh-TW"/>
              <a:pPr>
                <a:defRPr/>
              </a:pPr>
              <a:t>‹#›</a:t>
            </a:fld>
            <a:endParaRPr lang="en-US" altLang="zh-TW"/>
          </a:p>
        </p:txBody>
      </p:sp>
      <p:sp>
        <p:nvSpPr>
          <p:cNvPr id="6"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95D2CD9C-5B28-49D3-A896-F0C1520BFD13}" type="datetime1">
              <a:rPr lang="zh-TW" altLang="en-US"/>
              <a:pPr>
                <a:defRPr/>
              </a:pPr>
              <a:t>2017/7/6</a:t>
            </a:fld>
            <a:endParaRPr lang="en-US" altLang="zh-TW"/>
          </a:p>
        </p:txBody>
      </p:sp>
      <p:sp>
        <p:nvSpPr>
          <p:cNvPr id="7" name="投影片編號版面配置區 6"/>
          <p:cNvSpPr>
            <a:spLocks noGrp="1"/>
          </p:cNvSpPr>
          <p:nvPr>
            <p:ph type="sldNum" sz="quarter" idx="12"/>
          </p:nvPr>
        </p:nvSpPr>
        <p:spPr/>
        <p:txBody>
          <a:bodyPr/>
          <a:lstStyle>
            <a:lvl1pPr>
              <a:defRPr/>
            </a:lvl1pPr>
          </a:lstStyle>
          <a:p>
            <a:pPr>
              <a:defRPr/>
            </a:pPr>
            <a:fld id="{40389250-E20D-4531-B988-B67DFCC2C98E}" type="slidenum">
              <a:rPr lang="en-US" altLang="zh-TW"/>
              <a:pPr>
                <a:defRPr/>
              </a:pPr>
              <a:t>‹#›</a:t>
            </a:fld>
            <a:endParaRPr lang="en-US" altLang="zh-TW"/>
          </a:p>
        </p:txBody>
      </p:sp>
      <p:sp>
        <p:nvSpPr>
          <p:cNvPr id="10"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lum/>
          </a:blip>
          <a:srcRect/>
          <a:stretch>
            <a:fillRect t="-1000" b="-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7489825" cy="490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TW" altLang="zh-TW" smtClean="0"/>
          </a:p>
        </p:txBody>
      </p:sp>
      <p:sp>
        <p:nvSpPr>
          <p:cNvPr id="1027" name="Rectangle 3"/>
          <p:cNvSpPr>
            <a:spLocks noGrp="1" noChangeArrowheads="1"/>
          </p:cNvSpPr>
          <p:nvPr>
            <p:ph type="body" idx="1"/>
          </p:nvPr>
        </p:nvSpPr>
        <p:spPr bwMode="auto">
          <a:xfrm>
            <a:off x="323850" y="1341438"/>
            <a:ext cx="8496300"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7596188" y="6545263"/>
            <a:ext cx="115252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2"/>
                </a:solidFill>
                <a:latin typeface="+mn-lt"/>
                <a:ea typeface="新細明體" charset="-120"/>
              </a:defRPr>
            </a:lvl1pPr>
          </a:lstStyle>
          <a:p>
            <a:pPr>
              <a:defRPr/>
            </a:pPr>
            <a:fld id="{5575CDAF-1CCB-4871-9170-AF6A03B3BCC1}" type="datetime1">
              <a:rPr lang="zh-TW" altLang="en-US"/>
              <a:pPr>
                <a:defRPr/>
              </a:pPr>
              <a:t>2017/7/6</a:t>
            </a:fld>
            <a:endParaRPr lang="en-US" altLang="zh-TW"/>
          </a:p>
        </p:txBody>
      </p:sp>
      <p:sp>
        <p:nvSpPr>
          <p:cNvPr id="1030" name="Rectangle 6"/>
          <p:cNvSpPr>
            <a:spLocks noGrp="1" noChangeArrowheads="1"/>
          </p:cNvSpPr>
          <p:nvPr>
            <p:ph type="sldNum" sz="quarter" idx="4"/>
          </p:nvPr>
        </p:nvSpPr>
        <p:spPr bwMode="auto">
          <a:xfrm>
            <a:off x="0" y="6513513"/>
            <a:ext cx="936625" cy="288925"/>
          </a:xfrm>
          <a:prstGeom prst="rect">
            <a:avLst/>
          </a:prstGeom>
          <a:noFill/>
          <a:ln w="9525" algn="ctr">
            <a:noFill/>
            <a:miter lim="800000"/>
            <a:headEnd/>
            <a:tailEnd/>
          </a:ln>
          <a:effectLst/>
        </p:spPr>
        <p:txBody>
          <a:bodyPr vert="horz" wrap="square" lIns="91440" tIns="46800" rIns="91440" bIns="45720" numCol="1" anchor="t" anchorCtr="0" compatLnSpc="1">
            <a:prstTxWarp prst="textNoShape">
              <a:avLst/>
            </a:prstTxWarp>
          </a:bodyPr>
          <a:lstStyle>
            <a:lvl1pPr>
              <a:defRPr sz="1300" b="1">
                <a:solidFill>
                  <a:srgbClr val="024BAA"/>
                </a:solidFill>
                <a:latin typeface="+mn-lt"/>
                <a:ea typeface="新細明體" charset="-120"/>
              </a:defRPr>
            </a:lvl1pPr>
          </a:lstStyle>
          <a:p>
            <a:pPr>
              <a:defRPr/>
            </a:pPr>
            <a:fld id="{46549313-AEBC-4061-8869-799946C7B022}" type="slidenum">
              <a:rPr lang="en-US" altLang="zh-TW"/>
              <a:pPr>
                <a:defRPr/>
              </a:pPr>
              <a:t>‹#›</a:t>
            </a:fld>
            <a:endParaRPr lang="en-US" altLang="zh-TW"/>
          </a:p>
        </p:txBody>
      </p:sp>
      <p:sp>
        <p:nvSpPr>
          <p:cNvPr id="6" name="頁尾版面配置區 4"/>
          <p:cNvSpPr>
            <a:spLocks noGrp="1"/>
          </p:cNvSpPr>
          <p:nvPr>
            <p:ph type="ftr" sz="quarter" idx="3"/>
          </p:nvPr>
        </p:nvSpPr>
        <p:spPr>
          <a:xfrm>
            <a:off x="971600" y="6473080"/>
            <a:ext cx="4356100" cy="268288"/>
          </a:xfrm>
          <a:prstGeom prst="rect">
            <a:avLst/>
          </a:prstGeom>
        </p:spPr>
        <p:txBody>
          <a:bodyPr/>
          <a:lstStyle>
            <a:lvl1pPr>
              <a:defRPr sz="1600" b="1" i="1">
                <a:solidFill>
                  <a:schemeClr val="tx1">
                    <a:lumMod val="65000"/>
                    <a:lumOff val="35000"/>
                  </a:schemeClr>
                </a:solidFill>
                <a:latin typeface="Calibri" pitchFamily="34" charset="0"/>
                <a:ea typeface="新細明體" charset="-120"/>
              </a:defRPr>
            </a:lvl1pPr>
          </a:lstStyle>
          <a:p>
            <a:pPr>
              <a:defRPr/>
            </a:pPr>
            <a:r>
              <a:rPr lang="en-US" altLang="zh-TW" smtClean="0"/>
              <a:t>Simply Better Connections</a:t>
            </a:r>
            <a:endParaRPr lang="en-US" altLang="zh-TW" dirty="0"/>
          </a:p>
        </p:txBody>
      </p:sp>
    </p:spTree>
  </p:cSld>
  <p:clrMap bg1="lt1" tx1="dk1" bg2="lt2" tx2="dk2" accent1="accent1" accent2="accent2" accent3="accent3" accent4="accent4" accent5="accent5" accent6="accent6" hlink="hlink" folHlink="folHlink"/>
  <p:sldLayoutIdLst>
    <p:sldLayoutId id="2147483727"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p:txStyles>
    <p:titleStyle>
      <a:lvl1pPr algn="l" rtl="0" eaLnBrk="0" fontAlgn="base" hangingPunct="0">
        <a:spcBef>
          <a:spcPct val="0"/>
        </a:spcBef>
        <a:spcAft>
          <a:spcPct val="0"/>
        </a:spcAft>
        <a:defRPr kumimoji="1" sz="2600" b="1" i="1">
          <a:solidFill>
            <a:srgbClr val="1762B5"/>
          </a:solidFill>
          <a:latin typeface="+mj-lt"/>
          <a:ea typeface="+mj-ea"/>
          <a:cs typeface="+mj-cs"/>
        </a:defRPr>
      </a:lvl1pPr>
      <a:lvl2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2pPr>
      <a:lvl3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3pPr>
      <a:lvl4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4pPr>
      <a:lvl5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5pPr>
      <a:lvl6pPr marL="457200" algn="l" rtl="0" fontAlgn="base">
        <a:spcBef>
          <a:spcPct val="0"/>
        </a:spcBef>
        <a:spcAft>
          <a:spcPct val="0"/>
        </a:spcAft>
        <a:defRPr kumimoji="1" sz="2600" b="1" i="1">
          <a:solidFill>
            <a:srgbClr val="1762B5"/>
          </a:solidFill>
          <a:latin typeface="Trebuchet MS" pitchFamily="34" charset="0"/>
          <a:ea typeface="微軟正黑體" pitchFamily="34" charset="-120"/>
        </a:defRPr>
      </a:lvl6pPr>
      <a:lvl7pPr marL="914400" algn="l" rtl="0" fontAlgn="base">
        <a:spcBef>
          <a:spcPct val="0"/>
        </a:spcBef>
        <a:spcAft>
          <a:spcPct val="0"/>
        </a:spcAft>
        <a:defRPr kumimoji="1" sz="2600" b="1" i="1">
          <a:solidFill>
            <a:srgbClr val="1762B5"/>
          </a:solidFill>
          <a:latin typeface="Trebuchet MS" pitchFamily="34" charset="0"/>
          <a:ea typeface="微軟正黑體" pitchFamily="34" charset="-120"/>
        </a:defRPr>
      </a:lvl7pPr>
      <a:lvl8pPr marL="1371600" algn="l" rtl="0" fontAlgn="base">
        <a:spcBef>
          <a:spcPct val="0"/>
        </a:spcBef>
        <a:spcAft>
          <a:spcPct val="0"/>
        </a:spcAft>
        <a:defRPr kumimoji="1" sz="2600" b="1" i="1">
          <a:solidFill>
            <a:srgbClr val="1762B5"/>
          </a:solidFill>
          <a:latin typeface="Trebuchet MS" pitchFamily="34" charset="0"/>
          <a:ea typeface="微軟正黑體" pitchFamily="34" charset="-120"/>
        </a:defRPr>
      </a:lvl8pPr>
      <a:lvl9pPr marL="1828800" algn="l" rtl="0" fontAlgn="base">
        <a:spcBef>
          <a:spcPct val="0"/>
        </a:spcBef>
        <a:spcAft>
          <a:spcPct val="0"/>
        </a:spcAft>
        <a:defRPr kumimoji="1" sz="2600" b="1" i="1">
          <a:solidFill>
            <a:srgbClr val="1762B5"/>
          </a:solidFill>
          <a:latin typeface="Trebuchet MS" pitchFamily="34" charset="0"/>
          <a:ea typeface="微軟正黑體" pitchFamily="34" charset="-120"/>
        </a:defRPr>
      </a:lvl9pPr>
    </p:titleStyle>
    <p:bodyStyle>
      <a:lvl1pPr marL="342900" indent="-342900" algn="l" rtl="0" eaLnBrk="0" fontAlgn="base" hangingPunct="0">
        <a:spcBef>
          <a:spcPct val="20000"/>
        </a:spcBef>
        <a:spcAft>
          <a:spcPct val="0"/>
        </a:spcAft>
        <a:buChar char="•"/>
        <a:defRPr kumimoji="1"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a:solidFill>
            <a:schemeClr val="tx1"/>
          </a:solidFill>
          <a:latin typeface="+mn-lt"/>
          <a:ea typeface="+mn-ea"/>
        </a:defRPr>
      </a:lvl2pPr>
      <a:lvl3pPr marL="1143000" indent="-228600" algn="l" rtl="0" eaLnBrk="0" fontAlgn="base" hangingPunct="0">
        <a:spcBef>
          <a:spcPct val="20000"/>
        </a:spcBef>
        <a:spcAft>
          <a:spcPct val="0"/>
        </a:spcAft>
        <a:buChar char="•"/>
        <a:defRPr kumimoji="1" sz="1600">
          <a:solidFill>
            <a:schemeClr val="tx1"/>
          </a:solidFill>
          <a:latin typeface="+mn-lt"/>
          <a:ea typeface="+mn-ea"/>
        </a:defRPr>
      </a:lvl3pPr>
      <a:lvl4pPr marL="1600200" indent="-228600" algn="l" rtl="0" eaLnBrk="0" fontAlgn="base" hangingPunct="0">
        <a:spcBef>
          <a:spcPct val="20000"/>
        </a:spcBef>
        <a:spcAft>
          <a:spcPct val="0"/>
        </a:spcAft>
        <a:buChar char="–"/>
        <a:defRPr kumimoji="1" sz="1400">
          <a:solidFill>
            <a:schemeClr val="tx1"/>
          </a:solidFill>
          <a:latin typeface="+mn-lt"/>
          <a:ea typeface="+mn-ea"/>
        </a:defRPr>
      </a:lvl4pPr>
      <a:lvl5pPr marL="2057400" indent="-228600" algn="l" rtl="0" eaLnBrk="0" fontAlgn="base" hangingPunct="0">
        <a:spcBef>
          <a:spcPct val="20000"/>
        </a:spcBef>
        <a:spcAft>
          <a:spcPct val="0"/>
        </a:spcAft>
        <a:buChar char="»"/>
        <a:defRPr kumimoji="1" sz="1200">
          <a:solidFill>
            <a:schemeClr val="tx1"/>
          </a:solidFill>
          <a:latin typeface="+mn-lt"/>
          <a:ea typeface="+mn-ea"/>
        </a:defRPr>
      </a:lvl5pPr>
      <a:lvl6pPr marL="2514600" indent="-228600" algn="l" rtl="0" fontAlgn="base">
        <a:spcBef>
          <a:spcPct val="20000"/>
        </a:spcBef>
        <a:spcAft>
          <a:spcPct val="0"/>
        </a:spcAft>
        <a:buChar char="»"/>
        <a:defRPr kumimoji="1" sz="1200">
          <a:solidFill>
            <a:schemeClr val="tx1"/>
          </a:solidFill>
          <a:latin typeface="+mn-lt"/>
          <a:ea typeface="+mn-ea"/>
        </a:defRPr>
      </a:lvl6pPr>
      <a:lvl7pPr marL="2971800" indent="-228600" algn="l" rtl="0" fontAlgn="base">
        <a:spcBef>
          <a:spcPct val="20000"/>
        </a:spcBef>
        <a:spcAft>
          <a:spcPct val="0"/>
        </a:spcAft>
        <a:buChar char="»"/>
        <a:defRPr kumimoji="1" sz="1200">
          <a:solidFill>
            <a:schemeClr val="tx1"/>
          </a:solidFill>
          <a:latin typeface="+mn-lt"/>
          <a:ea typeface="+mn-ea"/>
        </a:defRPr>
      </a:lvl7pPr>
      <a:lvl8pPr marL="3429000" indent="-228600" algn="l" rtl="0" fontAlgn="base">
        <a:spcBef>
          <a:spcPct val="20000"/>
        </a:spcBef>
        <a:spcAft>
          <a:spcPct val="0"/>
        </a:spcAft>
        <a:buChar char="»"/>
        <a:defRPr kumimoji="1" sz="1200">
          <a:solidFill>
            <a:schemeClr val="tx1"/>
          </a:solidFill>
          <a:latin typeface="+mn-lt"/>
          <a:ea typeface="+mn-ea"/>
        </a:defRPr>
      </a:lvl8pPr>
      <a:lvl9pPr marL="3886200" indent="-228600" algn="l" rtl="0" fontAlgn="base">
        <a:spcBef>
          <a:spcPct val="20000"/>
        </a:spcBef>
        <a:spcAft>
          <a:spcPct val="0"/>
        </a:spcAft>
        <a:buChar char="»"/>
        <a:defRPr kumimoji="1" sz="12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7489825" cy="490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TW" altLang="zh-TW" smtClean="0"/>
          </a:p>
        </p:txBody>
      </p:sp>
      <p:sp>
        <p:nvSpPr>
          <p:cNvPr id="1027" name="Rectangle 3"/>
          <p:cNvSpPr>
            <a:spLocks noGrp="1" noChangeArrowheads="1"/>
          </p:cNvSpPr>
          <p:nvPr>
            <p:ph type="body" idx="1"/>
          </p:nvPr>
        </p:nvSpPr>
        <p:spPr bwMode="auto">
          <a:xfrm>
            <a:off x="323850" y="1341438"/>
            <a:ext cx="8496300"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7596188" y="6545263"/>
            <a:ext cx="115252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2"/>
                </a:solidFill>
                <a:latin typeface="+mn-lt"/>
                <a:ea typeface="新細明體" charset="-120"/>
              </a:defRPr>
            </a:lvl1pPr>
          </a:lstStyle>
          <a:p>
            <a:pPr>
              <a:defRPr/>
            </a:pPr>
            <a:fld id="{CF63E488-49B9-439F-AFBF-85739A0DFC0C}" type="datetime1">
              <a:rPr lang="zh-TW" altLang="en-US">
                <a:solidFill>
                  <a:srgbClr val="808080"/>
                </a:solidFill>
              </a:rPr>
              <a:pPr>
                <a:defRPr/>
              </a:pPr>
              <a:t>2017/7/6</a:t>
            </a:fld>
            <a:endParaRPr lang="en-US" altLang="zh-TW">
              <a:solidFill>
                <a:srgbClr val="808080"/>
              </a:solidFill>
            </a:endParaRPr>
          </a:p>
        </p:txBody>
      </p:sp>
      <p:sp>
        <p:nvSpPr>
          <p:cNvPr id="1030" name="Rectangle 6"/>
          <p:cNvSpPr>
            <a:spLocks noGrp="1" noChangeArrowheads="1"/>
          </p:cNvSpPr>
          <p:nvPr>
            <p:ph type="sldNum" sz="quarter" idx="4"/>
          </p:nvPr>
        </p:nvSpPr>
        <p:spPr bwMode="auto">
          <a:xfrm>
            <a:off x="0" y="6513513"/>
            <a:ext cx="936625" cy="288925"/>
          </a:xfrm>
          <a:prstGeom prst="rect">
            <a:avLst/>
          </a:prstGeom>
          <a:noFill/>
          <a:ln w="9525" algn="ctr">
            <a:noFill/>
            <a:miter lim="800000"/>
            <a:headEnd/>
            <a:tailEnd/>
          </a:ln>
          <a:effectLst/>
        </p:spPr>
        <p:txBody>
          <a:bodyPr vert="horz" wrap="square" lIns="91440" tIns="46800" rIns="91440" bIns="45720" numCol="1" anchor="t" anchorCtr="0" compatLnSpc="1">
            <a:prstTxWarp prst="textNoShape">
              <a:avLst/>
            </a:prstTxWarp>
          </a:bodyPr>
          <a:lstStyle>
            <a:lvl1pPr>
              <a:defRPr sz="1300" b="1">
                <a:solidFill>
                  <a:srgbClr val="024BAA"/>
                </a:solidFill>
                <a:latin typeface="+mn-lt"/>
                <a:ea typeface="新細明體" charset="-120"/>
              </a:defRPr>
            </a:lvl1pPr>
          </a:lstStyle>
          <a:p>
            <a:pPr>
              <a:defRPr/>
            </a:pPr>
            <a:fld id="{AA313BD2-7E57-4326-853C-63B904D437E2}" type="slidenum">
              <a:rPr lang="en-US" altLang="zh-TW"/>
              <a:pPr>
                <a:defRPr/>
              </a:pPr>
              <a:t>‹#›</a:t>
            </a:fld>
            <a:endParaRPr lang="en-US" altLang="zh-TW"/>
          </a:p>
        </p:txBody>
      </p:sp>
      <p:sp>
        <p:nvSpPr>
          <p:cNvPr id="6" name="標題 1"/>
          <p:cNvSpPr txBox="1">
            <a:spLocks/>
          </p:cNvSpPr>
          <p:nvPr userDrawn="1"/>
        </p:nvSpPr>
        <p:spPr>
          <a:xfrm>
            <a:off x="285750" y="6500813"/>
            <a:ext cx="8786813" cy="285750"/>
          </a:xfrm>
          <a:prstGeom prst="rect">
            <a:avLst/>
          </a:prstGeom>
        </p:spPr>
        <p:txBody>
          <a:bodyPr/>
          <a:lstStyle/>
          <a:p>
            <a:r>
              <a:rPr lang="zh-TW" altLang="zh-TW" sz="600" dirty="0"/>
              <a:t>本文件未經許可不得任意轉載、披露。</a:t>
            </a:r>
            <a:endParaRPr lang="zh-TW" altLang="en-US" sz="600" dirty="0"/>
          </a:p>
          <a:p>
            <a:r>
              <a:rPr lang="zh-TW" altLang="zh-TW" sz="600" dirty="0"/>
              <a:t> This file contains information that is for sole use of the intended recipient and may be confidential or privileged. ANY UNAUTHORIZED REVIEW, COPYING, DISCLOSURE, USE OR DISTRIBUTION IS STRICTLY PROHIBITED. </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Lst>
  <p:hf hdr="0"/>
  <p:txStyles>
    <p:titleStyle>
      <a:lvl1pPr algn="l" rtl="0" eaLnBrk="0" fontAlgn="base" hangingPunct="0">
        <a:spcBef>
          <a:spcPct val="0"/>
        </a:spcBef>
        <a:spcAft>
          <a:spcPct val="0"/>
        </a:spcAft>
        <a:defRPr kumimoji="1" sz="2600" b="1" i="1">
          <a:solidFill>
            <a:srgbClr val="1762B5"/>
          </a:solidFill>
          <a:latin typeface="+mj-lt"/>
          <a:ea typeface="+mj-ea"/>
          <a:cs typeface="+mj-cs"/>
        </a:defRPr>
      </a:lvl1pPr>
      <a:lvl2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2pPr>
      <a:lvl3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3pPr>
      <a:lvl4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4pPr>
      <a:lvl5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5pPr>
      <a:lvl6pPr marL="457200" algn="l" rtl="0" fontAlgn="base">
        <a:spcBef>
          <a:spcPct val="0"/>
        </a:spcBef>
        <a:spcAft>
          <a:spcPct val="0"/>
        </a:spcAft>
        <a:defRPr kumimoji="1" sz="2600" b="1" i="1">
          <a:solidFill>
            <a:srgbClr val="1762B5"/>
          </a:solidFill>
          <a:latin typeface="Trebuchet MS" pitchFamily="34" charset="0"/>
          <a:ea typeface="微軟正黑體" pitchFamily="34" charset="-120"/>
        </a:defRPr>
      </a:lvl6pPr>
      <a:lvl7pPr marL="914400" algn="l" rtl="0" fontAlgn="base">
        <a:spcBef>
          <a:spcPct val="0"/>
        </a:spcBef>
        <a:spcAft>
          <a:spcPct val="0"/>
        </a:spcAft>
        <a:defRPr kumimoji="1" sz="2600" b="1" i="1">
          <a:solidFill>
            <a:srgbClr val="1762B5"/>
          </a:solidFill>
          <a:latin typeface="Trebuchet MS" pitchFamily="34" charset="0"/>
          <a:ea typeface="微軟正黑體" pitchFamily="34" charset="-120"/>
        </a:defRPr>
      </a:lvl7pPr>
      <a:lvl8pPr marL="1371600" algn="l" rtl="0" fontAlgn="base">
        <a:spcBef>
          <a:spcPct val="0"/>
        </a:spcBef>
        <a:spcAft>
          <a:spcPct val="0"/>
        </a:spcAft>
        <a:defRPr kumimoji="1" sz="2600" b="1" i="1">
          <a:solidFill>
            <a:srgbClr val="1762B5"/>
          </a:solidFill>
          <a:latin typeface="Trebuchet MS" pitchFamily="34" charset="0"/>
          <a:ea typeface="微軟正黑體" pitchFamily="34" charset="-120"/>
        </a:defRPr>
      </a:lvl8pPr>
      <a:lvl9pPr marL="1828800" algn="l" rtl="0" fontAlgn="base">
        <a:spcBef>
          <a:spcPct val="0"/>
        </a:spcBef>
        <a:spcAft>
          <a:spcPct val="0"/>
        </a:spcAft>
        <a:defRPr kumimoji="1" sz="2600" b="1" i="1">
          <a:solidFill>
            <a:srgbClr val="1762B5"/>
          </a:solidFill>
          <a:latin typeface="Trebuchet MS" pitchFamily="34" charset="0"/>
          <a:ea typeface="微軟正黑體" pitchFamily="34" charset="-120"/>
        </a:defRPr>
      </a:lvl9pPr>
    </p:titleStyle>
    <p:bodyStyle>
      <a:lvl1pPr marL="342900" indent="-342900" algn="l" rtl="0" eaLnBrk="0" fontAlgn="base" hangingPunct="0">
        <a:spcBef>
          <a:spcPct val="20000"/>
        </a:spcBef>
        <a:spcAft>
          <a:spcPct val="0"/>
        </a:spcAft>
        <a:buChar char="•"/>
        <a:defRPr kumimoji="1"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1600">
          <a:solidFill>
            <a:schemeClr val="tx1"/>
          </a:solidFill>
          <a:latin typeface="+mn-lt"/>
          <a:ea typeface="+mn-ea"/>
        </a:defRPr>
      </a:lvl3pPr>
      <a:lvl4pPr marL="1600200" indent="-228600" algn="l" rtl="0" eaLnBrk="0" fontAlgn="base" hangingPunct="0">
        <a:spcBef>
          <a:spcPct val="20000"/>
        </a:spcBef>
        <a:spcAft>
          <a:spcPct val="0"/>
        </a:spcAft>
        <a:buChar char="–"/>
        <a:defRPr kumimoji="1" sz="1400">
          <a:solidFill>
            <a:schemeClr val="tx1"/>
          </a:solidFill>
          <a:latin typeface="+mn-lt"/>
          <a:ea typeface="+mn-ea"/>
        </a:defRPr>
      </a:lvl4pPr>
      <a:lvl5pPr marL="2057400" indent="-228600" algn="l" rtl="0" eaLnBrk="0" fontAlgn="base" hangingPunct="0">
        <a:spcBef>
          <a:spcPct val="20000"/>
        </a:spcBef>
        <a:spcAft>
          <a:spcPct val="0"/>
        </a:spcAft>
        <a:buChar char="»"/>
        <a:defRPr kumimoji="1" sz="1200">
          <a:solidFill>
            <a:schemeClr val="tx1"/>
          </a:solidFill>
          <a:latin typeface="+mn-lt"/>
          <a:ea typeface="+mn-ea"/>
        </a:defRPr>
      </a:lvl5pPr>
      <a:lvl6pPr marL="2514600" indent="-228600" algn="l" rtl="0" fontAlgn="base">
        <a:spcBef>
          <a:spcPct val="20000"/>
        </a:spcBef>
        <a:spcAft>
          <a:spcPct val="0"/>
        </a:spcAft>
        <a:buChar char="»"/>
        <a:defRPr kumimoji="1" sz="1200">
          <a:solidFill>
            <a:schemeClr val="tx1"/>
          </a:solidFill>
          <a:latin typeface="+mn-lt"/>
          <a:ea typeface="+mn-ea"/>
        </a:defRPr>
      </a:lvl6pPr>
      <a:lvl7pPr marL="2971800" indent="-228600" algn="l" rtl="0" fontAlgn="base">
        <a:spcBef>
          <a:spcPct val="20000"/>
        </a:spcBef>
        <a:spcAft>
          <a:spcPct val="0"/>
        </a:spcAft>
        <a:buChar char="»"/>
        <a:defRPr kumimoji="1" sz="1200">
          <a:solidFill>
            <a:schemeClr val="tx1"/>
          </a:solidFill>
          <a:latin typeface="+mn-lt"/>
          <a:ea typeface="+mn-ea"/>
        </a:defRPr>
      </a:lvl7pPr>
      <a:lvl8pPr marL="3429000" indent="-228600" algn="l" rtl="0" fontAlgn="base">
        <a:spcBef>
          <a:spcPct val="20000"/>
        </a:spcBef>
        <a:spcAft>
          <a:spcPct val="0"/>
        </a:spcAft>
        <a:buChar char="»"/>
        <a:defRPr kumimoji="1" sz="1200">
          <a:solidFill>
            <a:schemeClr val="tx1"/>
          </a:solidFill>
          <a:latin typeface="+mn-lt"/>
          <a:ea typeface="+mn-ea"/>
        </a:defRPr>
      </a:lvl8pPr>
      <a:lvl9pPr marL="3886200" indent="-228600" algn="l" rtl="0" fontAlgn="base">
        <a:spcBef>
          <a:spcPct val="20000"/>
        </a:spcBef>
        <a:spcAft>
          <a:spcPct val="0"/>
        </a:spcAft>
        <a:buChar char="»"/>
        <a:defRPr kumimoji="1" sz="12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7489825" cy="490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TW" altLang="zh-TW" smtClean="0"/>
          </a:p>
        </p:txBody>
      </p:sp>
      <p:sp>
        <p:nvSpPr>
          <p:cNvPr id="1027" name="Rectangle 3"/>
          <p:cNvSpPr>
            <a:spLocks noGrp="1" noChangeArrowheads="1"/>
          </p:cNvSpPr>
          <p:nvPr>
            <p:ph type="body" idx="1"/>
          </p:nvPr>
        </p:nvSpPr>
        <p:spPr bwMode="auto">
          <a:xfrm>
            <a:off x="323850" y="1341438"/>
            <a:ext cx="8496300"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7596188" y="6545263"/>
            <a:ext cx="1152525"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2"/>
                </a:solidFill>
                <a:latin typeface="+mn-lt"/>
                <a:ea typeface="新細明體" charset="-120"/>
              </a:defRPr>
            </a:lvl1pPr>
          </a:lstStyle>
          <a:p>
            <a:pPr>
              <a:defRPr/>
            </a:pPr>
            <a:fld id="{CF63E488-49B9-439F-AFBF-85739A0DFC0C}" type="datetime1">
              <a:rPr lang="zh-TW" altLang="en-US">
                <a:solidFill>
                  <a:srgbClr val="808080"/>
                </a:solidFill>
              </a:rPr>
              <a:pPr>
                <a:defRPr/>
              </a:pPr>
              <a:t>2017/7/6</a:t>
            </a:fld>
            <a:endParaRPr lang="en-US" altLang="zh-TW">
              <a:solidFill>
                <a:srgbClr val="808080"/>
              </a:solidFill>
            </a:endParaRPr>
          </a:p>
        </p:txBody>
      </p:sp>
      <p:sp>
        <p:nvSpPr>
          <p:cNvPr id="1030" name="Rectangle 6"/>
          <p:cNvSpPr>
            <a:spLocks noGrp="1" noChangeArrowheads="1"/>
          </p:cNvSpPr>
          <p:nvPr>
            <p:ph type="sldNum" sz="quarter" idx="4"/>
          </p:nvPr>
        </p:nvSpPr>
        <p:spPr bwMode="auto">
          <a:xfrm>
            <a:off x="0" y="6513513"/>
            <a:ext cx="936625" cy="288925"/>
          </a:xfrm>
          <a:prstGeom prst="rect">
            <a:avLst/>
          </a:prstGeom>
          <a:noFill/>
          <a:ln w="9525" algn="ctr">
            <a:noFill/>
            <a:miter lim="800000"/>
            <a:headEnd/>
            <a:tailEnd/>
          </a:ln>
          <a:effectLst/>
        </p:spPr>
        <p:txBody>
          <a:bodyPr vert="horz" wrap="square" lIns="91440" tIns="46800" rIns="91440" bIns="45720" numCol="1" anchor="t" anchorCtr="0" compatLnSpc="1">
            <a:prstTxWarp prst="textNoShape">
              <a:avLst/>
            </a:prstTxWarp>
          </a:bodyPr>
          <a:lstStyle>
            <a:lvl1pPr>
              <a:defRPr sz="1300" b="1">
                <a:solidFill>
                  <a:srgbClr val="024BAA"/>
                </a:solidFill>
                <a:latin typeface="+mn-lt"/>
                <a:ea typeface="新細明體" charset="-120"/>
              </a:defRPr>
            </a:lvl1pPr>
          </a:lstStyle>
          <a:p>
            <a:pPr>
              <a:defRPr/>
            </a:pPr>
            <a:fld id="{AA313BD2-7E57-4326-853C-63B904D437E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p:txStyles>
    <p:titleStyle>
      <a:lvl1pPr algn="l" rtl="0" eaLnBrk="0" fontAlgn="base" hangingPunct="0">
        <a:spcBef>
          <a:spcPct val="0"/>
        </a:spcBef>
        <a:spcAft>
          <a:spcPct val="0"/>
        </a:spcAft>
        <a:defRPr kumimoji="1" sz="2600" b="1" i="1">
          <a:solidFill>
            <a:srgbClr val="1762B5"/>
          </a:solidFill>
          <a:latin typeface="+mj-lt"/>
          <a:ea typeface="+mj-ea"/>
          <a:cs typeface="+mj-cs"/>
        </a:defRPr>
      </a:lvl1pPr>
      <a:lvl2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2pPr>
      <a:lvl3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3pPr>
      <a:lvl4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4pPr>
      <a:lvl5pPr algn="l" rtl="0" eaLnBrk="0" fontAlgn="base" hangingPunct="0">
        <a:spcBef>
          <a:spcPct val="0"/>
        </a:spcBef>
        <a:spcAft>
          <a:spcPct val="0"/>
        </a:spcAft>
        <a:defRPr kumimoji="1" sz="2600" b="1" i="1">
          <a:solidFill>
            <a:srgbClr val="1762B5"/>
          </a:solidFill>
          <a:latin typeface="Trebuchet MS" pitchFamily="34" charset="0"/>
          <a:ea typeface="微軟正黑體" pitchFamily="34" charset="-120"/>
        </a:defRPr>
      </a:lvl5pPr>
      <a:lvl6pPr marL="457200" algn="l" rtl="0" fontAlgn="base">
        <a:spcBef>
          <a:spcPct val="0"/>
        </a:spcBef>
        <a:spcAft>
          <a:spcPct val="0"/>
        </a:spcAft>
        <a:defRPr kumimoji="1" sz="2600" b="1" i="1">
          <a:solidFill>
            <a:srgbClr val="1762B5"/>
          </a:solidFill>
          <a:latin typeface="Trebuchet MS" pitchFamily="34" charset="0"/>
          <a:ea typeface="微軟正黑體" pitchFamily="34" charset="-120"/>
        </a:defRPr>
      </a:lvl6pPr>
      <a:lvl7pPr marL="914400" algn="l" rtl="0" fontAlgn="base">
        <a:spcBef>
          <a:spcPct val="0"/>
        </a:spcBef>
        <a:spcAft>
          <a:spcPct val="0"/>
        </a:spcAft>
        <a:defRPr kumimoji="1" sz="2600" b="1" i="1">
          <a:solidFill>
            <a:srgbClr val="1762B5"/>
          </a:solidFill>
          <a:latin typeface="Trebuchet MS" pitchFamily="34" charset="0"/>
          <a:ea typeface="微軟正黑體" pitchFamily="34" charset="-120"/>
        </a:defRPr>
      </a:lvl7pPr>
      <a:lvl8pPr marL="1371600" algn="l" rtl="0" fontAlgn="base">
        <a:spcBef>
          <a:spcPct val="0"/>
        </a:spcBef>
        <a:spcAft>
          <a:spcPct val="0"/>
        </a:spcAft>
        <a:defRPr kumimoji="1" sz="2600" b="1" i="1">
          <a:solidFill>
            <a:srgbClr val="1762B5"/>
          </a:solidFill>
          <a:latin typeface="Trebuchet MS" pitchFamily="34" charset="0"/>
          <a:ea typeface="微軟正黑體" pitchFamily="34" charset="-120"/>
        </a:defRPr>
      </a:lvl8pPr>
      <a:lvl9pPr marL="1828800" algn="l" rtl="0" fontAlgn="base">
        <a:spcBef>
          <a:spcPct val="0"/>
        </a:spcBef>
        <a:spcAft>
          <a:spcPct val="0"/>
        </a:spcAft>
        <a:defRPr kumimoji="1" sz="2600" b="1" i="1">
          <a:solidFill>
            <a:srgbClr val="1762B5"/>
          </a:solidFill>
          <a:latin typeface="Trebuchet MS" pitchFamily="34" charset="0"/>
          <a:ea typeface="微軟正黑體" pitchFamily="34" charset="-120"/>
        </a:defRPr>
      </a:lvl9pPr>
    </p:titleStyle>
    <p:bodyStyle>
      <a:lvl1pPr marL="342900" indent="-342900" algn="l" rtl="0" eaLnBrk="0" fontAlgn="base" hangingPunct="0">
        <a:spcBef>
          <a:spcPct val="20000"/>
        </a:spcBef>
        <a:spcAft>
          <a:spcPct val="0"/>
        </a:spcAft>
        <a:buChar char="•"/>
        <a:defRPr kumimoji="1"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1600">
          <a:solidFill>
            <a:schemeClr val="tx1"/>
          </a:solidFill>
          <a:latin typeface="+mn-lt"/>
          <a:ea typeface="+mn-ea"/>
        </a:defRPr>
      </a:lvl3pPr>
      <a:lvl4pPr marL="1600200" indent="-228600" algn="l" rtl="0" eaLnBrk="0" fontAlgn="base" hangingPunct="0">
        <a:spcBef>
          <a:spcPct val="20000"/>
        </a:spcBef>
        <a:spcAft>
          <a:spcPct val="0"/>
        </a:spcAft>
        <a:buChar char="–"/>
        <a:defRPr kumimoji="1" sz="1400">
          <a:solidFill>
            <a:schemeClr val="tx1"/>
          </a:solidFill>
          <a:latin typeface="+mn-lt"/>
          <a:ea typeface="+mn-ea"/>
        </a:defRPr>
      </a:lvl4pPr>
      <a:lvl5pPr marL="2057400" indent="-228600" algn="l" rtl="0" eaLnBrk="0" fontAlgn="base" hangingPunct="0">
        <a:spcBef>
          <a:spcPct val="20000"/>
        </a:spcBef>
        <a:spcAft>
          <a:spcPct val="0"/>
        </a:spcAft>
        <a:buChar char="»"/>
        <a:defRPr kumimoji="1" sz="1200">
          <a:solidFill>
            <a:schemeClr val="tx1"/>
          </a:solidFill>
          <a:latin typeface="+mn-lt"/>
          <a:ea typeface="+mn-ea"/>
        </a:defRPr>
      </a:lvl5pPr>
      <a:lvl6pPr marL="2514600" indent="-228600" algn="l" rtl="0" fontAlgn="base">
        <a:spcBef>
          <a:spcPct val="20000"/>
        </a:spcBef>
        <a:spcAft>
          <a:spcPct val="0"/>
        </a:spcAft>
        <a:buChar char="»"/>
        <a:defRPr kumimoji="1" sz="1200">
          <a:solidFill>
            <a:schemeClr val="tx1"/>
          </a:solidFill>
          <a:latin typeface="+mn-lt"/>
          <a:ea typeface="+mn-ea"/>
        </a:defRPr>
      </a:lvl6pPr>
      <a:lvl7pPr marL="2971800" indent="-228600" algn="l" rtl="0" fontAlgn="base">
        <a:spcBef>
          <a:spcPct val="20000"/>
        </a:spcBef>
        <a:spcAft>
          <a:spcPct val="0"/>
        </a:spcAft>
        <a:buChar char="»"/>
        <a:defRPr kumimoji="1" sz="1200">
          <a:solidFill>
            <a:schemeClr val="tx1"/>
          </a:solidFill>
          <a:latin typeface="+mn-lt"/>
          <a:ea typeface="+mn-ea"/>
        </a:defRPr>
      </a:lvl7pPr>
      <a:lvl8pPr marL="3429000" indent="-228600" algn="l" rtl="0" fontAlgn="base">
        <a:spcBef>
          <a:spcPct val="20000"/>
        </a:spcBef>
        <a:spcAft>
          <a:spcPct val="0"/>
        </a:spcAft>
        <a:buChar char="»"/>
        <a:defRPr kumimoji="1" sz="1200">
          <a:solidFill>
            <a:schemeClr val="tx1"/>
          </a:solidFill>
          <a:latin typeface="+mn-lt"/>
          <a:ea typeface="+mn-ea"/>
        </a:defRPr>
      </a:lvl8pPr>
      <a:lvl9pPr marL="3886200" indent="-228600" algn="l" rtl="0" fontAlgn="base">
        <a:spcBef>
          <a:spcPct val="20000"/>
        </a:spcBef>
        <a:spcAft>
          <a:spcPct val="0"/>
        </a:spcAft>
        <a:buChar char="»"/>
        <a:defRPr kumimoji="1" sz="12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png"/><Relationship Id="rId2" Type="http://schemas.openxmlformats.org/officeDocument/2006/relationships/image" Target="../media/image42.jpeg"/><Relationship Id="rId1" Type="http://schemas.openxmlformats.org/officeDocument/2006/relationships/slideLayout" Target="../slideLayouts/slideLayout3.xml"/><Relationship Id="rId6" Type="http://schemas.openxmlformats.org/officeDocument/2006/relationships/image" Target="../media/image46.pn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14.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3.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jpeg"/></Relationships>
</file>

<file path=ppt/slides/_rels/slide15.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51.jpeg"/><Relationship Id="rId1" Type="http://schemas.openxmlformats.org/officeDocument/2006/relationships/slideLayout" Target="../slideLayouts/slideLayout3.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jpeg"/></Relationships>
</file>

<file path=ppt/slides/_rels/slide1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3.xml"/><Relationship Id="rId5" Type="http://schemas.openxmlformats.org/officeDocument/2006/relationships/image" Target="../media/image71.jpeg"/><Relationship Id="rId4" Type="http://schemas.openxmlformats.org/officeDocument/2006/relationships/image" Target="../media/image7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73.jpeg"/><Relationship Id="rId7" Type="http://schemas.openxmlformats.org/officeDocument/2006/relationships/image" Target="../media/image53.jpeg"/><Relationship Id="rId2" Type="http://schemas.openxmlformats.org/officeDocument/2006/relationships/image" Target="../media/image72.jpeg"/><Relationship Id="rId1" Type="http://schemas.openxmlformats.org/officeDocument/2006/relationships/slideLayout" Target="../slideLayouts/slideLayout3.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9.jpeg"/><Relationship Id="rId4" Type="http://schemas.openxmlformats.org/officeDocument/2006/relationships/image" Target="../media/image7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8" name="標題 1"/>
          <p:cNvSpPr txBox="1">
            <a:spLocks/>
          </p:cNvSpPr>
          <p:nvPr/>
        </p:nvSpPr>
        <p:spPr>
          <a:xfrm>
            <a:off x="285750" y="6500813"/>
            <a:ext cx="8786813" cy="285750"/>
          </a:xfrm>
          <a:prstGeom prst="rect">
            <a:avLst/>
          </a:prstGeom>
        </p:spPr>
        <p:txBody>
          <a:bodyPr/>
          <a:lstStyle>
            <a:lvl1pPr>
              <a:defRPr sz="2800" i="0">
                <a:solidFill>
                  <a:schemeClr val="bg1"/>
                </a:solidFill>
              </a:defRPr>
            </a:lvl1pPr>
          </a:lstStyle>
          <a:p>
            <a:pPr eaLnBrk="0" hangingPunct="0">
              <a:defRPr/>
            </a:pPr>
            <a:r>
              <a:rPr lang="zh-TW" altLang="en-US" sz="600" kern="0" dirty="0" smtClean="0">
                <a:solidFill>
                  <a:srgbClr val="39C6FF"/>
                </a:solidFill>
                <a:latin typeface="微軟正黑體"/>
                <a:ea typeface="微軟正黑體"/>
                <a:cs typeface="Arial Unicode MS" pitchFamily="34" charset="-120"/>
              </a:rPr>
              <a:t>本文件未經許可不得任意轉載、披露。 </a:t>
            </a:r>
            <a:endParaRPr lang="en-US" altLang="zh-TW" sz="600" kern="0" dirty="0" smtClean="0">
              <a:solidFill>
                <a:srgbClr val="39C6FF"/>
              </a:solidFill>
              <a:latin typeface="微軟正黑體"/>
              <a:ea typeface="微軟正黑體"/>
              <a:cs typeface="Arial Unicode MS" pitchFamily="34" charset="-120"/>
            </a:endParaRPr>
          </a:p>
          <a:p>
            <a:pPr eaLnBrk="0" hangingPunct="0">
              <a:defRPr/>
            </a:pPr>
            <a:r>
              <a:rPr lang="en-US" altLang="zh-TW" sz="600" kern="0" dirty="0" smtClean="0">
                <a:solidFill>
                  <a:srgbClr val="39C6FF"/>
                </a:solidFill>
                <a:ea typeface="Arial Unicode MS" pitchFamily="34" charset="-120"/>
                <a:cs typeface="Arial" pitchFamily="34" charset="0"/>
              </a:rPr>
              <a:t>This file contains information that is for sole use of the intended recipient and may be confidential or privileged. ANY UNAUTHORIZED REVIEW, COPYING, DISCLOSURE, USE OR DISTRIBUTION IS STRICTLY PROHIBITED. </a:t>
            </a:r>
          </a:p>
        </p:txBody>
      </p:sp>
      <p:sp>
        <p:nvSpPr>
          <p:cNvPr id="5" name="Rectangle 2"/>
          <p:cNvSpPr>
            <a:spLocks noGrp="1" noChangeArrowheads="1"/>
          </p:cNvSpPr>
          <p:nvPr>
            <p:ph type="ctrTitle"/>
          </p:nvPr>
        </p:nvSpPr>
        <p:spPr>
          <a:xfrm>
            <a:off x="755576" y="2276872"/>
            <a:ext cx="7704856" cy="1440160"/>
          </a:xfrm>
        </p:spPr>
        <p:txBody>
          <a:bodyPr/>
          <a:lstStyle/>
          <a:p>
            <a:r>
              <a:rPr lang="en-US" altLang="zh-TW" dirty="0" smtClean="0"/>
              <a:t> </a:t>
            </a:r>
            <a:r>
              <a:rPr lang="en-US" altLang="zh-TW" sz="3600" dirty="0" smtClean="0">
                <a:latin typeface="Calibri" pitchFamily="34" charset="0"/>
              </a:rPr>
              <a:t>US234/US434 Product Guide </a:t>
            </a:r>
            <a:r>
              <a:rPr lang="en-US" altLang="zh-TW" sz="3200" b="0" dirty="0" smtClean="0">
                <a:latin typeface="Calibri" pitchFamily="34" charset="0"/>
              </a:rPr>
              <a:t/>
            </a:r>
            <a:br>
              <a:rPr lang="en-US" altLang="zh-TW" sz="3200" b="0" dirty="0" smtClean="0">
                <a:latin typeface="Calibri" pitchFamily="34" charset="0"/>
              </a:rPr>
            </a:br>
            <a:r>
              <a:rPr lang="en-US" altLang="zh-TW" sz="3200" b="0" i="1" dirty="0" smtClean="0">
                <a:latin typeface="Calibri" pitchFamily="34" charset="0"/>
              </a:rPr>
              <a:t>2/4-Port USB 3.0 Peripheral Sharing Device</a:t>
            </a:r>
            <a:endParaRPr lang="en-US" altLang="zh-TW" dirty="0" smtClean="0"/>
          </a:p>
        </p:txBody>
      </p:sp>
      <p:sp>
        <p:nvSpPr>
          <p:cNvPr id="10" name="文字方塊 9"/>
          <p:cNvSpPr txBox="1"/>
          <p:nvPr/>
        </p:nvSpPr>
        <p:spPr>
          <a:xfrm>
            <a:off x="2771800" y="5229200"/>
            <a:ext cx="5472608" cy="569387"/>
          </a:xfrm>
          <a:prstGeom prst="rect">
            <a:avLst/>
          </a:prstGeom>
          <a:noFill/>
          <a:ln w="9525">
            <a:noFill/>
            <a:miter lim="800000"/>
            <a:headEnd/>
            <a:tailEnd/>
          </a:ln>
          <a:effectLst>
            <a:outerShdw dist="29783" dir="1514402" algn="ctr" rotWithShape="0">
              <a:srgbClr val="132164">
                <a:alpha val="10001"/>
              </a:srgbClr>
            </a:outerShdw>
          </a:effectLst>
        </p:spPr>
        <p:txBody>
          <a:bodyPr vert="horz" wrap="square" lIns="91440" tIns="45720" rIns="91440" bIns="45720" numCol="1" anchor="ctr" anchorCtr="0" compatLnSpc="1">
            <a:prstTxWarp prst="textNoShape">
              <a:avLst/>
            </a:prstTxWarp>
          </a:bodyPr>
          <a:lstStyle/>
          <a:p>
            <a:pPr algn="r">
              <a:defRPr/>
            </a:pPr>
            <a:r>
              <a:rPr lang="en-US" altLang="zh-TW" sz="2000" dirty="0" smtClean="0">
                <a:solidFill>
                  <a:schemeClr val="bg1"/>
                </a:solidFill>
                <a:latin typeface="Myriad Web"/>
                <a:ea typeface="+mj-ea"/>
                <a:cs typeface="+mj-cs"/>
              </a:rPr>
              <a:t>SOHO Solution Dept.</a:t>
            </a:r>
            <a:endParaRPr lang="zh-TW" altLang="en-US" sz="2000" dirty="0" smtClean="0">
              <a:solidFill>
                <a:schemeClr val="bg1"/>
              </a:solidFill>
              <a:latin typeface="Myriad Web"/>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altLang="zh-TW" dirty="0" smtClean="0"/>
              <a:t>Product Features, Advantages and Benefits</a:t>
            </a:r>
            <a:endParaRPr lang="zh-TW" altLang="en-US" dirty="0" smtClean="0"/>
          </a:p>
        </p:txBody>
      </p:sp>
      <p:sp>
        <p:nvSpPr>
          <p:cNvPr id="4" name="日期版面配置區 3"/>
          <p:cNvSpPr>
            <a:spLocks noGrp="1"/>
          </p:cNvSpPr>
          <p:nvPr>
            <p:ph type="dt" sz="half" idx="10"/>
          </p:nvPr>
        </p:nvSpPr>
        <p:spPr/>
        <p:txBody>
          <a:bodyPr/>
          <a:lstStyle/>
          <a:p>
            <a:pPr>
              <a:defRPr/>
            </a:pPr>
            <a:fld id="{C9C1474C-F2B8-4E3C-9F67-37972827F550}" type="datetime1">
              <a:rPr lang="zh-TW" altLang="en-US" smtClean="0"/>
              <a:pPr>
                <a:defRPr/>
              </a:pPr>
              <a:t>2017/7/6</a:t>
            </a:fld>
            <a:endParaRPr lang="en-US" altLang="zh-TW"/>
          </a:p>
        </p:txBody>
      </p:sp>
      <p:pic>
        <p:nvPicPr>
          <p:cNvPr id="72708" name="Picture 4" descr="「USB3 graphics」的圖片搜尋結果"/>
          <p:cNvPicPr>
            <a:picLocks noChangeAspect="1" noChangeArrowheads="1"/>
          </p:cNvPicPr>
          <p:nvPr/>
        </p:nvPicPr>
        <p:blipFill>
          <a:blip r:embed="rId2" cstate="email"/>
          <a:srcRect t="19422" b="17420"/>
          <a:stretch>
            <a:fillRect/>
          </a:stretch>
        </p:blipFill>
        <p:spPr bwMode="auto">
          <a:xfrm>
            <a:off x="1187624" y="4869160"/>
            <a:ext cx="2394266" cy="1512168"/>
          </a:xfrm>
          <a:prstGeom prst="rect">
            <a:avLst/>
          </a:prstGeom>
          <a:noFill/>
        </p:spPr>
      </p:pic>
      <p:pic>
        <p:nvPicPr>
          <p:cNvPr id="72710" name="Picture 6" descr="http://mms.businesswire.com/bwapps/mediaserver/ViewMedia?mgid=339105&amp;vid=5"/>
          <p:cNvPicPr>
            <a:picLocks noGrp="1" noChangeAspect="1" noChangeArrowheads="1"/>
          </p:cNvPicPr>
          <p:nvPr>
            <p:ph idx="1"/>
          </p:nvPr>
        </p:nvPicPr>
        <p:blipFill>
          <a:blip r:embed="rId3" cstate="email">
            <a:clrChange>
              <a:clrFrom>
                <a:srgbClr val="FFFFFF"/>
              </a:clrFrom>
              <a:clrTo>
                <a:srgbClr val="FFFFFF">
                  <a:alpha val="0"/>
                </a:srgbClr>
              </a:clrTo>
            </a:clrChange>
          </a:blip>
          <a:srcRect/>
          <a:stretch>
            <a:fillRect/>
          </a:stretch>
        </p:blipFill>
        <p:spPr bwMode="auto">
          <a:xfrm>
            <a:off x="5580112" y="4581128"/>
            <a:ext cx="3563888" cy="1553571"/>
          </a:xfrm>
          <a:prstGeom prst="rect">
            <a:avLst/>
          </a:prstGeom>
          <a:noFill/>
        </p:spPr>
      </p:pic>
      <p:sp>
        <p:nvSpPr>
          <p:cNvPr id="8" name="矩形 7"/>
          <p:cNvSpPr/>
          <p:nvPr/>
        </p:nvSpPr>
        <p:spPr>
          <a:xfrm>
            <a:off x="395536" y="1268760"/>
            <a:ext cx="5400600" cy="3539430"/>
          </a:xfrm>
          <a:prstGeom prst="rect">
            <a:avLst/>
          </a:prstGeom>
        </p:spPr>
        <p:txBody>
          <a:bodyPr wrap="square">
            <a:spAutoFit/>
          </a:bodyPr>
          <a:lstStyle/>
          <a:p>
            <a:pPr marL="342900" indent="-342900" eaLnBrk="0" hangingPunct="0">
              <a:spcBef>
                <a:spcPct val="20000"/>
              </a:spcBef>
              <a:buFont typeface="Arial" pitchFamily="34" charset="0"/>
              <a:buChar char="•"/>
            </a:pPr>
            <a:r>
              <a:rPr lang="en-US" altLang="zh-TW" sz="1600" dirty="0" smtClean="0">
                <a:latin typeface="+mn-lt"/>
                <a:ea typeface="+mn-ea"/>
              </a:rPr>
              <a:t>A SOHO/SMB sharing switch offers more versatile &amp; centralized access to data and information</a:t>
            </a:r>
          </a:p>
          <a:p>
            <a:pPr marL="342900" indent="-342900" eaLnBrk="0" hangingPunct="0">
              <a:spcBef>
                <a:spcPct val="20000"/>
              </a:spcBef>
              <a:buFont typeface="Arial" pitchFamily="34" charset="0"/>
              <a:buChar char="•"/>
            </a:pPr>
            <a:r>
              <a:rPr lang="en-US" altLang="zh-TW" sz="1600" dirty="0" smtClean="0">
                <a:latin typeface="+mn-lt"/>
                <a:ea typeface="+mn-ea"/>
              </a:rPr>
              <a:t>2/4 port connections adds usability and possibilities</a:t>
            </a:r>
          </a:p>
          <a:p>
            <a:pPr marL="342900" indent="-342900" eaLnBrk="0" hangingPunct="0">
              <a:spcBef>
                <a:spcPct val="20000"/>
              </a:spcBef>
              <a:buFont typeface="Arial" pitchFamily="34" charset="0"/>
              <a:buChar char="•"/>
            </a:pPr>
            <a:r>
              <a:rPr lang="en-US" altLang="zh-TW" sz="1600" dirty="0" smtClean="0">
                <a:latin typeface="+mn-lt"/>
                <a:ea typeface="+mn-ea"/>
              </a:rPr>
              <a:t>Share four USB 3.0 devices between computers with a single click and super-speed</a:t>
            </a:r>
          </a:p>
          <a:p>
            <a:pPr marL="342900" indent="-342900" eaLnBrk="0" hangingPunct="0">
              <a:spcBef>
                <a:spcPct val="20000"/>
              </a:spcBef>
              <a:buFont typeface="Arial" pitchFamily="34" charset="0"/>
              <a:buChar char="•"/>
            </a:pPr>
            <a:r>
              <a:rPr lang="en-US" altLang="zh-TW" sz="1600" dirty="0" smtClean="0">
                <a:latin typeface="+mn-lt"/>
                <a:ea typeface="+mn-ea"/>
              </a:rPr>
              <a:t>Highly compatible with most USB 3.0/2.0/1.1 peripherals – such as docks, cameras and video adapters without performance loss</a:t>
            </a:r>
          </a:p>
          <a:p>
            <a:pPr marL="342900" indent="-342900" eaLnBrk="0" hangingPunct="0">
              <a:spcBef>
                <a:spcPct val="20000"/>
              </a:spcBef>
              <a:buFont typeface="Arial" pitchFamily="34" charset="0"/>
              <a:buChar char="•"/>
            </a:pPr>
            <a:r>
              <a:rPr lang="en-US" altLang="zh-TW" sz="1600" dirty="0" smtClean="0">
                <a:latin typeface="+mn-lt"/>
                <a:ea typeface="+mn-ea"/>
              </a:rPr>
              <a:t>Stylish design with LED indicators showing which computer has access </a:t>
            </a:r>
          </a:p>
          <a:p>
            <a:pPr marL="342900" indent="-342900" eaLnBrk="0" hangingPunct="0">
              <a:spcBef>
                <a:spcPct val="20000"/>
              </a:spcBef>
              <a:buFont typeface="Arial" pitchFamily="34" charset="0"/>
              <a:buChar char="•"/>
            </a:pPr>
            <a:r>
              <a:rPr lang="en-US" altLang="zh-TW" sz="1600" dirty="0" smtClean="0">
                <a:latin typeface="+mn-lt"/>
                <a:ea typeface="+mn-ea"/>
              </a:rPr>
              <a:t>Optional 5V micro USB connector provides extra power supply up to 1A for high power consumption of 2/4 peripheral devices</a:t>
            </a:r>
          </a:p>
        </p:txBody>
      </p:sp>
      <p:pic>
        <p:nvPicPr>
          <p:cNvPr id="9" name="Picture 13" descr="http://cdn.mos.techradar.com/art/network_attached_storage/nas_generic-970-80.jpg"/>
          <p:cNvPicPr>
            <a:picLocks noChangeAspect="1" noChangeArrowheads="1"/>
          </p:cNvPicPr>
          <p:nvPr/>
        </p:nvPicPr>
        <p:blipFill>
          <a:blip r:embed="rId4" cstate="print"/>
          <a:srcRect/>
          <a:stretch>
            <a:fillRect/>
          </a:stretch>
        </p:blipFill>
        <p:spPr bwMode="auto">
          <a:xfrm>
            <a:off x="5868144" y="2132856"/>
            <a:ext cx="3275856" cy="19396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USB 3.0 NAS」的圖片搜尋結果"/>
          <p:cNvPicPr>
            <a:picLocks noChangeAspect="1" noChangeArrowheads="1"/>
          </p:cNvPicPr>
          <p:nvPr/>
        </p:nvPicPr>
        <p:blipFill>
          <a:blip r:embed="rId2" cstate="print"/>
          <a:srcRect/>
          <a:stretch>
            <a:fillRect/>
          </a:stretch>
        </p:blipFill>
        <p:spPr bwMode="auto">
          <a:xfrm>
            <a:off x="755650" y="1125538"/>
            <a:ext cx="3168650" cy="2017712"/>
          </a:xfrm>
          <a:prstGeom prst="rect">
            <a:avLst/>
          </a:prstGeom>
          <a:noFill/>
          <a:ln w="9525">
            <a:noFill/>
            <a:miter lim="800000"/>
            <a:headEnd/>
            <a:tailEnd/>
          </a:ln>
        </p:spPr>
      </p:pic>
      <p:pic>
        <p:nvPicPr>
          <p:cNvPr id="19459" name="Picture 2" descr="http://i.ytimg.com/vi/hW15RuqBkaU/hqdefault.jpg"/>
          <p:cNvPicPr>
            <a:picLocks noChangeAspect="1" noChangeArrowheads="1"/>
          </p:cNvPicPr>
          <p:nvPr/>
        </p:nvPicPr>
        <p:blipFill>
          <a:blip r:embed="rId3" cstate="print"/>
          <a:srcRect/>
          <a:stretch>
            <a:fillRect/>
          </a:stretch>
        </p:blipFill>
        <p:spPr bwMode="auto">
          <a:xfrm>
            <a:off x="4859338" y="1125538"/>
            <a:ext cx="3457575" cy="2087562"/>
          </a:xfrm>
          <a:prstGeom prst="rect">
            <a:avLst/>
          </a:prstGeom>
          <a:noFill/>
          <a:ln w="9525">
            <a:noFill/>
            <a:miter lim="800000"/>
            <a:headEnd/>
            <a:tailEnd/>
          </a:ln>
        </p:spPr>
      </p:pic>
      <p:sp>
        <p:nvSpPr>
          <p:cNvPr id="19460" name="標題 1"/>
          <p:cNvSpPr>
            <a:spLocks noGrp="1"/>
          </p:cNvSpPr>
          <p:nvPr>
            <p:ph type="title"/>
          </p:nvPr>
        </p:nvSpPr>
        <p:spPr>
          <a:xfrm>
            <a:off x="250825" y="260350"/>
            <a:ext cx="7489825" cy="490538"/>
          </a:xfrm>
        </p:spPr>
        <p:txBody>
          <a:bodyPr/>
          <a:lstStyle/>
          <a:p>
            <a:r>
              <a:rPr lang="en-US" altLang="zh-TW" smtClean="0"/>
              <a:t>Ideal Solutions: </a:t>
            </a:r>
            <a:endParaRPr lang="zh-TW" altLang="en-US" smtClean="0"/>
          </a:p>
        </p:txBody>
      </p:sp>
      <p:sp>
        <p:nvSpPr>
          <p:cNvPr id="4" name="日期版面配置區 3"/>
          <p:cNvSpPr>
            <a:spLocks noGrp="1"/>
          </p:cNvSpPr>
          <p:nvPr>
            <p:ph type="dt" sz="quarter" idx="10"/>
          </p:nvPr>
        </p:nvSpPr>
        <p:spPr>
          <a:xfrm>
            <a:off x="8315325" y="6740525"/>
            <a:ext cx="1152525" cy="288925"/>
          </a:xfrm>
        </p:spPr>
        <p:txBody>
          <a:bodyPr/>
          <a:lstStyle/>
          <a:p>
            <a:pPr>
              <a:defRPr/>
            </a:pPr>
            <a:fld id="{2BDAA1B9-CE7D-443B-A562-CBFA0345ABDF}" type="datetime1">
              <a:rPr lang="zh-TW" altLang="en-US" smtClean="0"/>
              <a:pPr>
                <a:defRPr/>
              </a:pPr>
              <a:t>2017/7/6</a:t>
            </a:fld>
            <a:endParaRPr lang="en-US" altLang="zh-TW"/>
          </a:p>
        </p:txBody>
      </p:sp>
      <p:sp>
        <p:nvSpPr>
          <p:cNvPr id="6" name="投影片編號版面配置區 5"/>
          <p:cNvSpPr>
            <a:spLocks noGrp="1"/>
          </p:cNvSpPr>
          <p:nvPr>
            <p:ph type="sldNum" sz="quarter" idx="12"/>
          </p:nvPr>
        </p:nvSpPr>
        <p:spPr>
          <a:xfrm>
            <a:off x="214313" y="6708775"/>
            <a:ext cx="936625" cy="288925"/>
          </a:xfrm>
        </p:spPr>
        <p:txBody>
          <a:bodyPr/>
          <a:lstStyle/>
          <a:p>
            <a:pPr>
              <a:defRPr/>
            </a:pPr>
            <a:fld id="{378F5AD8-C990-4331-83DE-66D58994057C}" type="slidenum">
              <a:rPr lang="en-US" altLang="zh-TW" smtClean="0"/>
              <a:pPr>
                <a:defRPr/>
              </a:pPr>
              <a:t>11</a:t>
            </a:fld>
            <a:endParaRPr lang="en-US" altLang="zh-TW"/>
          </a:p>
        </p:txBody>
      </p:sp>
      <p:sp>
        <p:nvSpPr>
          <p:cNvPr id="19464" name="文字方塊 6"/>
          <p:cNvSpPr txBox="1">
            <a:spLocks noChangeArrowheads="1"/>
          </p:cNvSpPr>
          <p:nvPr/>
        </p:nvSpPr>
        <p:spPr bwMode="auto">
          <a:xfrm>
            <a:off x="684213" y="2565400"/>
            <a:ext cx="3384550" cy="922338"/>
          </a:xfrm>
          <a:prstGeom prst="rect">
            <a:avLst/>
          </a:prstGeom>
          <a:solidFill>
            <a:schemeClr val="bg1">
              <a:alpha val="72940"/>
            </a:schemeClr>
          </a:solidFill>
          <a:ln w="9525">
            <a:noFill/>
            <a:miter lim="800000"/>
            <a:headEnd/>
            <a:tailEnd/>
          </a:ln>
        </p:spPr>
        <p:txBody>
          <a:bodyPr>
            <a:spAutoFit/>
          </a:bodyPr>
          <a:lstStyle/>
          <a:p>
            <a:r>
              <a:rPr lang="en-US" altLang="zh-TW" dirty="0" smtClean="0"/>
              <a:t>Data Storage </a:t>
            </a:r>
            <a:r>
              <a:rPr lang="en-US" altLang="zh-TW" dirty="0"/>
              <a:t>Management</a:t>
            </a:r>
          </a:p>
          <a:p>
            <a:endParaRPr lang="en-US" altLang="zh-TW" dirty="0"/>
          </a:p>
          <a:p>
            <a:r>
              <a:rPr lang="en-US" altLang="zh-TW" dirty="0"/>
              <a:t> </a:t>
            </a:r>
            <a:endParaRPr lang="zh-TW" altLang="en-US" dirty="0"/>
          </a:p>
        </p:txBody>
      </p:sp>
      <p:sp>
        <p:nvSpPr>
          <p:cNvPr id="19465" name="文字方塊 13"/>
          <p:cNvSpPr txBox="1">
            <a:spLocks noChangeArrowheads="1"/>
          </p:cNvSpPr>
          <p:nvPr/>
        </p:nvSpPr>
        <p:spPr bwMode="auto">
          <a:xfrm>
            <a:off x="4788024" y="2564904"/>
            <a:ext cx="3527425" cy="1200150"/>
          </a:xfrm>
          <a:prstGeom prst="rect">
            <a:avLst/>
          </a:prstGeom>
          <a:solidFill>
            <a:schemeClr val="bg1">
              <a:alpha val="72940"/>
            </a:schemeClr>
          </a:solidFill>
          <a:ln w="9525">
            <a:noFill/>
            <a:miter lim="800000"/>
            <a:headEnd/>
            <a:tailEnd/>
          </a:ln>
        </p:spPr>
        <p:txBody>
          <a:bodyPr>
            <a:spAutoFit/>
          </a:bodyPr>
          <a:lstStyle/>
          <a:p>
            <a:r>
              <a:rPr lang="en-US" altLang="zh-TW"/>
              <a:t>Video Expansion</a:t>
            </a:r>
          </a:p>
          <a:p>
            <a:endParaRPr lang="en-US" altLang="zh-TW"/>
          </a:p>
          <a:p>
            <a:endParaRPr lang="en-US" altLang="zh-TW"/>
          </a:p>
          <a:p>
            <a:r>
              <a:rPr lang="en-US" altLang="zh-TW"/>
              <a:t> </a:t>
            </a:r>
            <a:endParaRPr lang="zh-TW" altLang="en-US"/>
          </a:p>
        </p:txBody>
      </p:sp>
      <p:pic>
        <p:nvPicPr>
          <p:cNvPr id="19466" name="Picture 8" descr="http://images.itreviews.com/www.itreviews.com/photos/AsusEeePadTransformerPrime3.jpg"/>
          <p:cNvPicPr>
            <a:picLocks noChangeAspect="1" noChangeArrowheads="1"/>
          </p:cNvPicPr>
          <p:nvPr/>
        </p:nvPicPr>
        <p:blipFill>
          <a:blip r:embed="rId4" cstate="print"/>
          <a:srcRect/>
          <a:stretch>
            <a:fillRect/>
          </a:stretch>
        </p:blipFill>
        <p:spPr bwMode="auto">
          <a:xfrm>
            <a:off x="4859338" y="3860800"/>
            <a:ext cx="3429000" cy="2005013"/>
          </a:xfrm>
          <a:prstGeom prst="rect">
            <a:avLst/>
          </a:prstGeom>
          <a:noFill/>
          <a:ln w="9525">
            <a:noFill/>
            <a:miter lim="800000"/>
            <a:headEnd/>
            <a:tailEnd/>
          </a:ln>
        </p:spPr>
      </p:pic>
      <p:sp>
        <p:nvSpPr>
          <p:cNvPr id="19467" name="文字方塊 15"/>
          <p:cNvSpPr txBox="1">
            <a:spLocks noChangeArrowheads="1"/>
          </p:cNvSpPr>
          <p:nvPr/>
        </p:nvSpPr>
        <p:spPr bwMode="auto">
          <a:xfrm>
            <a:off x="4859338" y="5280025"/>
            <a:ext cx="3455987" cy="1200329"/>
          </a:xfrm>
          <a:prstGeom prst="rect">
            <a:avLst/>
          </a:prstGeom>
          <a:solidFill>
            <a:schemeClr val="bg1">
              <a:alpha val="72940"/>
            </a:schemeClr>
          </a:solidFill>
          <a:ln w="9525">
            <a:noFill/>
            <a:miter lim="800000"/>
            <a:headEnd/>
            <a:tailEnd/>
          </a:ln>
        </p:spPr>
        <p:txBody>
          <a:bodyPr>
            <a:spAutoFit/>
          </a:bodyPr>
          <a:lstStyle/>
          <a:p>
            <a:r>
              <a:rPr lang="en-US" altLang="zh-TW" dirty="0"/>
              <a:t>SOHO </a:t>
            </a:r>
            <a:r>
              <a:rPr lang="en-US" altLang="zh-TW" dirty="0" smtClean="0"/>
              <a:t>Computer Access &amp; Peripheral Expansion</a:t>
            </a:r>
            <a:endParaRPr lang="en-US" altLang="zh-TW" dirty="0"/>
          </a:p>
          <a:p>
            <a:endParaRPr lang="en-US" altLang="zh-TW" dirty="0"/>
          </a:p>
          <a:p>
            <a:r>
              <a:rPr lang="en-US" altLang="zh-TW" dirty="0"/>
              <a:t> </a:t>
            </a:r>
            <a:endParaRPr lang="zh-TW" altLang="en-US" dirty="0"/>
          </a:p>
        </p:txBody>
      </p:sp>
      <p:pic>
        <p:nvPicPr>
          <p:cNvPr id="19468" name="Picture 6" descr="http://www.allsportsystems.com/store_images/usbcamera_500fps_thumb.jpg"/>
          <p:cNvPicPr>
            <a:picLocks noChangeAspect="1" noChangeArrowheads="1"/>
          </p:cNvPicPr>
          <p:nvPr/>
        </p:nvPicPr>
        <p:blipFill>
          <a:blip r:embed="rId5" cstate="print"/>
          <a:srcRect/>
          <a:stretch>
            <a:fillRect/>
          </a:stretch>
        </p:blipFill>
        <p:spPr bwMode="auto">
          <a:xfrm>
            <a:off x="755576" y="3789040"/>
            <a:ext cx="3182938" cy="1727200"/>
          </a:xfrm>
          <a:prstGeom prst="rect">
            <a:avLst/>
          </a:prstGeom>
          <a:noFill/>
          <a:ln w="9525">
            <a:noFill/>
            <a:miter lim="800000"/>
            <a:headEnd/>
            <a:tailEnd/>
          </a:ln>
        </p:spPr>
      </p:pic>
      <p:sp>
        <p:nvSpPr>
          <p:cNvPr id="19469" name="文字方塊 15"/>
          <p:cNvSpPr txBox="1">
            <a:spLocks noChangeArrowheads="1"/>
          </p:cNvSpPr>
          <p:nvPr/>
        </p:nvSpPr>
        <p:spPr bwMode="auto">
          <a:xfrm>
            <a:off x="683568" y="5253038"/>
            <a:ext cx="3673475" cy="1200150"/>
          </a:xfrm>
          <a:prstGeom prst="rect">
            <a:avLst/>
          </a:prstGeom>
          <a:solidFill>
            <a:schemeClr val="bg1">
              <a:alpha val="72940"/>
            </a:schemeClr>
          </a:solidFill>
          <a:ln w="9525">
            <a:noFill/>
            <a:miter lim="800000"/>
            <a:headEnd/>
            <a:tailEnd/>
          </a:ln>
        </p:spPr>
        <p:txBody>
          <a:bodyPr>
            <a:spAutoFit/>
          </a:bodyPr>
          <a:lstStyle/>
          <a:p>
            <a:r>
              <a:rPr lang="en-US" altLang="zh-TW" dirty="0"/>
              <a:t>Hi-Res Industrial/Medical </a:t>
            </a:r>
            <a:endParaRPr lang="en-US" altLang="zh-TW" dirty="0" smtClean="0"/>
          </a:p>
          <a:p>
            <a:r>
              <a:rPr lang="en-US" altLang="zh-TW" dirty="0" smtClean="0"/>
              <a:t>Digital </a:t>
            </a:r>
            <a:r>
              <a:rPr lang="en-US" altLang="zh-TW" dirty="0"/>
              <a:t>Imaging </a:t>
            </a:r>
            <a:r>
              <a:rPr lang="en-US" altLang="zh-TW" dirty="0" smtClean="0"/>
              <a:t>Expansions</a:t>
            </a:r>
            <a:endParaRPr lang="en-US" altLang="zh-TW" dirty="0"/>
          </a:p>
          <a:p>
            <a:endParaRPr lang="en-US" altLang="zh-TW" dirty="0"/>
          </a:p>
          <a:p>
            <a:r>
              <a:rPr lang="en-US" altLang="zh-TW" dirty="0"/>
              <a:t> </a:t>
            </a:r>
            <a:endParaRPr lang="zh-TW"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圖片 16" descr="六視圖.jpg"/>
          <p:cNvPicPr>
            <a:picLocks noChangeAspect="1"/>
          </p:cNvPicPr>
          <p:nvPr/>
        </p:nvPicPr>
        <p:blipFill>
          <a:blip r:embed="rId2" cstate="print"/>
          <a:srcRect/>
          <a:stretch>
            <a:fillRect/>
          </a:stretch>
        </p:blipFill>
        <p:spPr bwMode="auto">
          <a:xfrm>
            <a:off x="1563688" y="1147763"/>
            <a:ext cx="4737100" cy="1704975"/>
          </a:xfrm>
          <a:prstGeom prst="rect">
            <a:avLst/>
          </a:prstGeom>
          <a:noFill/>
          <a:ln w="9525">
            <a:noFill/>
            <a:miter lim="800000"/>
            <a:headEnd/>
            <a:tailEnd/>
          </a:ln>
        </p:spPr>
      </p:pic>
      <p:pic>
        <p:nvPicPr>
          <p:cNvPr id="24579" name="圖片 17" descr="六視圖.jpg"/>
          <p:cNvPicPr>
            <a:picLocks noChangeAspect="1"/>
          </p:cNvPicPr>
          <p:nvPr/>
        </p:nvPicPr>
        <p:blipFill>
          <a:blip r:embed="rId3" cstate="print"/>
          <a:srcRect/>
          <a:stretch>
            <a:fillRect/>
          </a:stretch>
        </p:blipFill>
        <p:spPr bwMode="auto">
          <a:xfrm>
            <a:off x="1908175" y="2636838"/>
            <a:ext cx="4535488" cy="1555750"/>
          </a:xfrm>
          <a:prstGeom prst="rect">
            <a:avLst/>
          </a:prstGeom>
          <a:noFill/>
          <a:ln w="9525">
            <a:noFill/>
            <a:miter lim="800000"/>
            <a:headEnd/>
            <a:tailEnd/>
          </a:ln>
        </p:spPr>
      </p:pic>
      <p:sp>
        <p:nvSpPr>
          <p:cNvPr id="24580" name="Rectangle 2"/>
          <p:cNvSpPr>
            <a:spLocks noGrp="1" noChangeArrowheads="1"/>
          </p:cNvSpPr>
          <p:nvPr>
            <p:ph type="title" idx="4294967295"/>
          </p:nvPr>
        </p:nvSpPr>
        <p:spPr>
          <a:xfrm>
            <a:off x="250825" y="274638"/>
            <a:ext cx="7489825" cy="490537"/>
          </a:xfrm>
          <a:noFill/>
        </p:spPr>
        <p:txBody>
          <a:bodyPr/>
          <a:lstStyle/>
          <a:p>
            <a:r>
              <a:rPr lang="en-US" altLang="zh-TW" dirty="0" smtClean="0"/>
              <a:t>US234/US434  Front/Rear View</a:t>
            </a:r>
            <a:endParaRPr lang="zh-TW" altLang="en-US" dirty="0" smtClean="0"/>
          </a:p>
        </p:txBody>
      </p:sp>
      <p:sp>
        <p:nvSpPr>
          <p:cNvPr id="24581" name="Text Box 3"/>
          <p:cNvSpPr txBox="1">
            <a:spLocks noChangeArrowheads="1"/>
          </p:cNvSpPr>
          <p:nvPr/>
        </p:nvSpPr>
        <p:spPr bwMode="auto">
          <a:xfrm>
            <a:off x="395288" y="4292600"/>
            <a:ext cx="5111750" cy="1754326"/>
          </a:xfrm>
          <a:prstGeom prst="rect">
            <a:avLst/>
          </a:prstGeom>
          <a:noFill/>
          <a:ln w="12700" algn="ctr">
            <a:solidFill>
              <a:schemeClr val="bg2"/>
            </a:solidFill>
            <a:prstDash val="dash"/>
            <a:miter lim="800000"/>
            <a:headEnd/>
            <a:tailEnd/>
          </a:ln>
        </p:spPr>
        <p:txBody>
          <a:bodyPr>
            <a:spAutoFit/>
          </a:bodyPr>
          <a:lstStyle/>
          <a:p>
            <a:pPr marL="457200" indent="-457200"/>
            <a:r>
              <a:rPr lang="en-US" altLang="zh-TW" dirty="0" smtClean="0">
                <a:latin typeface="Trebuchet MS" pitchFamily="34" charset="0"/>
              </a:rPr>
              <a:t>1. Peripheral Ports(DFP): 4-port USB 3.0 hub</a:t>
            </a:r>
            <a:endParaRPr lang="en-US" altLang="zh-TW" dirty="0">
              <a:latin typeface="Trebuchet MS" pitchFamily="34" charset="0"/>
            </a:endParaRPr>
          </a:p>
          <a:p>
            <a:pPr marL="457200" indent="-457200"/>
            <a:r>
              <a:rPr lang="en-US" altLang="zh-TW" dirty="0">
                <a:latin typeface="Trebuchet MS" pitchFamily="34" charset="0"/>
              </a:rPr>
              <a:t>2. </a:t>
            </a:r>
            <a:r>
              <a:rPr lang="en-US" altLang="zh-TW" dirty="0" smtClean="0">
                <a:latin typeface="Trebuchet MS" pitchFamily="34" charset="0"/>
              </a:rPr>
              <a:t>Micro </a:t>
            </a:r>
            <a:r>
              <a:rPr lang="en-US" altLang="zh-TW" dirty="0">
                <a:latin typeface="Trebuchet MS" pitchFamily="34" charset="0"/>
              </a:rPr>
              <a:t>USB </a:t>
            </a:r>
            <a:r>
              <a:rPr lang="en-US" altLang="zh-TW" dirty="0" smtClean="0">
                <a:latin typeface="Trebuchet MS" pitchFamily="34" charset="0"/>
              </a:rPr>
              <a:t>Port: 5V power for USB devices</a:t>
            </a:r>
            <a:endParaRPr lang="en-US" altLang="zh-TW" dirty="0">
              <a:latin typeface="Trebuchet MS" pitchFamily="34" charset="0"/>
            </a:endParaRPr>
          </a:p>
          <a:p>
            <a:pPr marL="457200" indent="-457200"/>
            <a:r>
              <a:rPr lang="en-US" altLang="zh-TW" dirty="0">
                <a:latin typeface="Trebuchet MS" pitchFamily="34" charset="0"/>
              </a:rPr>
              <a:t>3. </a:t>
            </a:r>
            <a:r>
              <a:rPr lang="en-US" altLang="zh-TW" dirty="0" smtClean="0">
                <a:latin typeface="Trebuchet MS" pitchFamily="34" charset="0"/>
              </a:rPr>
              <a:t>Computer Ports(UFP):</a:t>
            </a:r>
            <a:br>
              <a:rPr lang="en-US" altLang="zh-TW" dirty="0" smtClean="0">
                <a:latin typeface="Trebuchet MS" pitchFamily="34" charset="0"/>
              </a:rPr>
            </a:br>
            <a:r>
              <a:rPr lang="en-US" altLang="zh-TW" dirty="0" smtClean="0">
                <a:latin typeface="Trebuchet MS" pitchFamily="34" charset="0"/>
              </a:rPr>
              <a:t>2 x </a:t>
            </a:r>
            <a:r>
              <a:rPr lang="en-US" altLang="zh-TW" dirty="0">
                <a:latin typeface="Trebuchet MS" pitchFamily="34" charset="0"/>
              </a:rPr>
              <a:t>USB 3.0 console </a:t>
            </a:r>
            <a:r>
              <a:rPr lang="en-US" altLang="zh-TW" dirty="0" smtClean="0">
                <a:latin typeface="Trebuchet MS" pitchFamily="34" charset="0"/>
              </a:rPr>
              <a:t>ports (US234</a:t>
            </a:r>
            <a:r>
              <a:rPr lang="en-US" altLang="zh-TW" dirty="0">
                <a:latin typeface="Trebuchet MS" pitchFamily="34" charset="0"/>
              </a:rPr>
              <a:t>) </a:t>
            </a:r>
          </a:p>
          <a:p>
            <a:pPr marL="457200" indent="-457200"/>
            <a:r>
              <a:rPr lang="en-US" altLang="zh-TW" dirty="0">
                <a:latin typeface="Trebuchet MS" pitchFamily="34" charset="0"/>
              </a:rPr>
              <a:t>    </a:t>
            </a:r>
            <a:r>
              <a:rPr lang="en-US" altLang="zh-TW" dirty="0" smtClean="0">
                <a:latin typeface="Trebuchet MS" pitchFamily="34" charset="0"/>
              </a:rPr>
              <a:t>   4 x </a:t>
            </a:r>
            <a:r>
              <a:rPr lang="en-US" altLang="zh-TW" dirty="0">
                <a:latin typeface="Trebuchet MS" pitchFamily="34" charset="0"/>
              </a:rPr>
              <a:t>USB 3.0 console </a:t>
            </a:r>
            <a:r>
              <a:rPr lang="en-US" altLang="zh-TW" dirty="0" smtClean="0">
                <a:latin typeface="Trebuchet MS" pitchFamily="34" charset="0"/>
              </a:rPr>
              <a:t>ports (US434</a:t>
            </a:r>
            <a:r>
              <a:rPr lang="en-US" altLang="zh-TW" dirty="0">
                <a:latin typeface="Trebuchet MS" pitchFamily="34" charset="0"/>
              </a:rPr>
              <a:t>)</a:t>
            </a:r>
          </a:p>
          <a:p>
            <a:pPr marL="457200" indent="-457200"/>
            <a:r>
              <a:rPr lang="en-US" altLang="zh-TW" dirty="0">
                <a:latin typeface="Trebuchet MS" pitchFamily="34" charset="0"/>
              </a:rPr>
              <a:t>4. </a:t>
            </a:r>
            <a:r>
              <a:rPr lang="en-US" altLang="zh-TW" dirty="0" smtClean="0">
                <a:latin typeface="Trebuchet MS" pitchFamily="34" charset="0"/>
              </a:rPr>
              <a:t>Remote Selector Port: Pushbutton switch</a:t>
            </a:r>
            <a:endParaRPr lang="en-US" altLang="zh-TW" dirty="0">
              <a:latin typeface="Trebuchet MS" pitchFamily="34" charset="0"/>
            </a:endParaRPr>
          </a:p>
        </p:txBody>
      </p:sp>
      <p:sp>
        <p:nvSpPr>
          <p:cNvPr id="24582" name="Text Box 4"/>
          <p:cNvSpPr txBox="1">
            <a:spLocks noChangeArrowheads="1"/>
          </p:cNvSpPr>
          <p:nvPr/>
        </p:nvSpPr>
        <p:spPr bwMode="auto">
          <a:xfrm>
            <a:off x="323850" y="1628775"/>
            <a:ext cx="2447925" cy="366713"/>
          </a:xfrm>
          <a:prstGeom prst="rect">
            <a:avLst/>
          </a:prstGeom>
          <a:noFill/>
          <a:ln w="9525">
            <a:noFill/>
            <a:miter lim="800000"/>
            <a:headEnd/>
            <a:tailEnd/>
          </a:ln>
        </p:spPr>
        <p:txBody>
          <a:bodyPr>
            <a:spAutoFit/>
          </a:bodyPr>
          <a:lstStyle/>
          <a:p>
            <a:pPr>
              <a:spcBef>
                <a:spcPct val="50000"/>
              </a:spcBef>
            </a:pPr>
            <a:r>
              <a:rPr lang="en-US" altLang="zh-TW" b="1">
                <a:latin typeface="Trebuchet MS" pitchFamily="34" charset="0"/>
              </a:rPr>
              <a:t>Front </a:t>
            </a:r>
          </a:p>
        </p:txBody>
      </p:sp>
      <p:sp>
        <p:nvSpPr>
          <p:cNvPr id="24583" name="Text Box 13"/>
          <p:cNvSpPr txBox="1">
            <a:spLocks noChangeArrowheads="1"/>
          </p:cNvSpPr>
          <p:nvPr/>
        </p:nvSpPr>
        <p:spPr bwMode="auto">
          <a:xfrm>
            <a:off x="323850" y="2997200"/>
            <a:ext cx="2447925" cy="366713"/>
          </a:xfrm>
          <a:prstGeom prst="rect">
            <a:avLst/>
          </a:prstGeom>
          <a:noFill/>
          <a:ln w="9525">
            <a:noFill/>
            <a:miter lim="800000"/>
            <a:headEnd/>
            <a:tailEnd/>
          </a:ln>
        </p:spPr>
        <p:txBody>
          <a:bodyPr>
            <a:spAutoFit/>
          </a:bodyPr>
          <a:lstStyle/>
          <a:p>
            <a:pPr>
              <a:spcBef>
                <a:spcPct val="50000"/>
              </a:spcBef>
            </a:pPr>
            <a:r>
              <a:rPr lang="en-US" altLang="zh-TW" b="1" dirty="0" smtClean="0">
                <a:latin typeface="Trebuchet MS" pitchFamily="34" charset="0"/>
              </a:rPr>
              <a:t>Rear</a:t>
            </a:r>
            <a:endParaRPr lang="en-US" altLang="zh-TW" b="1" dirty="0">
              <a:latin typeface="Trebuchet MS" pitchFamily="34" charset="0"/>
            </a:endParaRPr>
          </a:p>
        </p:txBody>
      </p:sp>
      <p:sp>
        <p:nvSpPr>
          <p:cNvPr id="24584" name="Text Box 10"/>
          <p:cNvSpPr txBox="1">
            <a:spLocks noChangeArrowheads="1"/>
          </p:cNvSpPr>
          <p:nvPr/>
        </p:nvSpPr>
        <p:spPr bwMode="auto">
          <a:xfrm>
            <a:off x="5580063" y="1773238"/>
            <a:ext cx="576262" cy="708025"/>
          </a:xfrm>
          <a:prstGeom prst="rect">
            <a:avLst/>
          </a:prstGeom>
          <a:noFill/>
          <a:ln w="22225">
            <a:solidFill>
              <a:srgbClr val="FF0000"/>
            </a:solidFill>
            <a:miter lim="800000"/>
            <a:headEnd/>
            <a:tailEnd/>
          </a:ln>
        </p:spPr>
        <p:txBody>
          <a:bodyPr>
            <a:spAutoFit/>
          </a:bodyPr>
          <a:lstStyle/>
          <a:p>
            <a:pPr>
              <a:spcBef>
                <a:spcPct val="50000"/>
              </a:spcBef>
            </a:pPr>
            <a:r>
              <a:rPr lang="en-US" altLang="zh-TW" sz="1000">
                <a:solidFill>
                  <a:srgbClr val="FF0000"/>
                </a:solidFill>
                <a:latin typeface="Trebuchet MS" pitchFamily="34" charset="0"/>
              </a:rPr>
              <a:t>2</a:t>
            </a:r>
          </a:p>
          <a:p>
            <a:pPr>
              <a:spcBef>
                <a:spcPct val="50000"/>
              </a:spcBef>
            </a:pPr>
            <a:endParaRPr lang="en-US" altLang="zh-TW" sz="1000">
              <a:solidFill>
                <a:srgbClr val="FF0000"/>
              </a:solidFill>
              <a:latin typeface="Trebuchet MS" pitchFamily="34" charset="0"/>
            </a:endParaRPr>
          </a:p>
          <a:p>
            <a:pPr>
              <a:spcBef>
                <a:spcPct val="50000"/>
              </a:spcBef>
            </a:pPr>
            <a:endParaRPr lang="en-US" altLang="zh-TW" sz="1000">
              <a:solidFill>
                <a:srgbClr val="FF0000"/>
              </a:solidFill>
              <a:latin typeface="Trebuchet MS" pitchFamily="34" charset="0"/>
            </a:endParaRPr>
          </a:p>
        </p:txBody>
      </p:sp>
      <p:sp>
        <p:nvSpPr>
          <p:cNvPr id="24591" name="Text Box 10"/>
          <p:cNvSpPr txBox="1">
            <a:spLocks noChangeArrowheads="1"/>
          </p:cNvSpPr>
          <p:nvPr/>
        </p:nvSpPr>
        <p:spPr bwMode="auto">
          <a:xfrm>
            <a:off x="2285984" y="1643050"/>
            <a:ext cx="3240087" cy="708025"/>
          </a:xfrm>
          <a:prstGeom prst="rect">
            <a:avLst/>
          </a:prstGeom>
          <a:noFill/>
          <a:ln w="22225">
            <a:solidFill>
              <a:srgbClr val="FF0000"/>
            </a:solidFill>
            <a:miter lim="800000"/>
            <a:headEnd/>
            <a:tailEnd/>
          </a:ln>
        </p:spPr>
        <p:txBody>
          <a:bodyPr>
            <a:spAutoFit/>
          </a:bodyPr>
          <a:lstStyle/>
          <a:p>
            <a:pPr>
              <a:spcBef>
                <a:spcPct val="50000"/>
              </a:spcBef>
              <a:defRPr/>
            </a:pPr>
            <a:r>
              <a:rPr lang="en-US" altLang="zh-TW" sz="1000" dirty="0">
                <a:solidFill>
                  <a:srgbClr val="FF0000"/>
                </a:solidFill>
                <a:latin typeface="Trebuchet MS" pitchFamily="34" charset="0"/>
              </a:rPr>
              <a:t>1</a:t>
            </a:r>
          </a:p>
          <a:p>
            <a:pPr>
              <a:spcBef>
                <a:spcPct val="50000"/>
              </a:spcBef>
              <a:defRPr/>
            </a:pPr>
            <a:endParaRPr lang="en-US" altLang="zh-TW" sz="1000" dirty="0">
              <a:solidFill>
                <a:schemeClr val="accent6">
                  <a:lumMod val="60000"/>
                  <a:lumOff val="40000"/>
                </a:schemeClr>
              </a:solidFill>
              <a:latin typeface="Trebuchet MS" pitchFamily="34" charset="0"/>
            </a:endParaRPr>
          </a:p>
          <a:p>
            <a:pPr>
              <a:spcBef>
                <a:spcPct val="50000"/>
              </a:spcBef>
              <a:defRPr/>
            </a:pPr>
            <a:endParaRPr lang="en-US" altLang="zh-TW" sz="1000" dirty="0">
              <a:solidFill>
                <a:schemeClr val="accent6">
                  <a:lumMod val="60000"/>
                  <a:lumOff val="40000"/>
                </a:schemeClr>
              </a:solidFill>
              <a:latin typeface="Trebuchet MS" pitchFamily="34" charset="0"/>
            </a:endParaRPr>
          </a:p>
        </p:txBody>
      </p:sp>
      <p:sp>
        <p:nvSpPr>
          <p:cNvPr id="19" name="Text Box 10"/>
          <p:cNvSpPr txBox="1">
            <a:spLocks noChangeArrowheads="1"/>
          </p:cNvSpPr>
          <p:nvPr/>
        </p:nvSpPr>
        <p:spPr bwMode="auto">
          <a:xfrm>
            <a:off x="2268538" y="3152775"/>
            <a:ext cx="3240087" cy="708025"/>
          </a:xfrm>
          <a:prstGeom prst="rect">
            <a:avLst/>
          </a:prstGeom>
          <a:noFill/>
          <a:ln w="22225">
            <a:solidFill>
              <a:srgbClr val="FF0000"/>
            </a:solidFill>
            <a:miter lim="800000"/>
            <a:headEnd/>
            <a:tailEnd/>
          </a:ln>
        </p:spPr>
        <p:txBody>
          <a:bodyPr>
            <a:spAutoFit/>
          </a:bodyPr>
          <a:lstStyle/>
          <a:p>
            <a:pPr>
              <a:spcBef>
                <a:spcPct val="50000"/>
              </a:spcBef>
              <a:defRPr/>
            </a:pPr>
            <a:r>
              <a:rPr lang="en-US" altLang="zh-TW" sz="1000" dirty="0">
                <a:solidFill>
                  <a:srgbClr val="FF0000"/>
                </a:solidFill>
                <a:latin typeface="Trebuchet MS" pitchFamily="34" charset="0"/>
              </a:rPr>
              <a:t>3 </a:t>
            </a:r>
          </a:p>
          <a:p>
            <a:pPr>
              <a:spcBef>
                <a:spcPct val="50000"/>
              </a:spcBef>
              <a:defRPr/>
            </a:pPr>
            <a:endParaRPr lang="en-US" altLang="zh-TW" sz="1000" dirty="0">
              <a:solidFill>
                <a:schemeClr val="accent6">
                  <a:lumMod val="60000"/>
                  <a:lumOff val="40000"/>
                </a:schemeClr>
              </a:solidFill>
              <a:latin typeface="Trebuchet MS" pitchFamily="34" charset="0"/>
            </a:endParaRPr>
          </a:p>
          <a:p>
            <a:pPr>
              <a:spcBef>
                <a:spcPct val="50000"/>
              </a:spcBef>
              <a:defRPr/>
            </a:pPr>
            <a:endParaRPr lang="en-US" altLang="zh-TW" sz="1000" dirty="0">
              <a:solidFill>
                <a:schemeClr val="accent6">
                  <a:lumMod val="60000"/>
                  <a:lumOff val="40000"/>
                </a:schemeClr>
              </a:solidFill>
              <a:latin typeface="Trebuchet MS" pitchFamily="34" charset="0"/>
            </a:endParaRPr>
          </a:p>
        </p:txBody>
      </p:sp>
      <p:sp>
        <p:nvSpPr>
          <p:cNvPr id="24587" name="Text Box 11"/>
          <p:cNvSpPr txBox="1">
            <a:spLocks noChangeArrowheads="1"/>
          </p:cNvSpPr>
          <p:nvPr/>
        </p:nvSpPr>
        <p:spPr bwMode="auto">
          <a:xfrm>
            <a:off x="5580063" y="3141663"/>
            <a:ext cx="503237" cy="495300"/>
          </a:xfrm>
          <a:prstGeom prst="rect">
            <a:avLst/>
          </a:prstGeom>
          <a:noFill/>
          <a:ln w="22225">
            <a:solidFill>
              <a:srgbClr val="FF0000"/>
            </a:solidFill>
            <a:miter lim="800000"/>
            <a:headEnd/>
            <a:tailEnd/>
          </a:ln>
        </p:spPr>
        <p:txBody>
          <a:bodyPr>
            <a:spAutoFit/>
          </a:bodyPr>
          <a:lstStyle/>
          <a:p>
            <a:pPr>
              <a:spcBef>
                <a:spcPct val="50000"/>
              </a:spcBef>
            </a:pPr>
            <a:r>
              <a:rPr lang="en-US" altLang="zh-TW" sz="1000">
                <a:solidFill>
                  <a:srgbClr val="FF0000"/>
                </a:solidFill>
                <a:latin typeface="Trebuchet MS" pitchFamily="34" charset="0"/>
              </a:rPr>
              <a:t>4</a:t>
            </a:r>
          </a:p>
          <a:p>
            <a:pPr>
              <a:spcBef>
                <a:spcPct val="50000"/>
              </a:spcBef>
            </a:pPr>
            <a:endParaRPr lang="en-US" altLang="zh-TW" sz="1000">
              <a:solidFill>
                <a:srgbClr val="FF0000"/>
              </a:solidFill>
              <a:latin typeface="Trebuchet MS" pitchFamily="34" charset="0"/>
            </a:endParaRPr>
          </a:p>
        </p:txBody>
      </p:sp>
      <p:sp>
        <p:nvSpPr>
          <p:cNvPr id="12" name="TextBox 11"/>
          <p:cNvSpPr txBox="1"/>
          <p:nvPr/>
        </p:nvSpPr>
        <p:spPr>
          <a:xfrm>
            <a:off x="3357554" y="2571744"/>
            <a:ext cx="1500198" cy="307777"/>
          </a:xfrm>
          <a:prstGeom prst="rect">
            <a:avLst/>
          </a:prstGeom>
          <a:noFill/>
        </p:spPr>
        <p:txBody>
          <a:bodyPr wrap="square" rtlCol="0">
            <a:spAutoFit/>
          </a:bodyPr>
          <a:lstStyle/>
          <a:p>
            <a:pPr algn="ctr"/>
            <a:r>
              <a:rPr lang="en-US" sz="1400" b="1" dirty="0" smtClean="0"/>
              <a:t>US434</a:t>
            </a:r>
            <a:endParaRPr lang="en-US" sz="1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肘形接點 54"/>
          <p:cNvCxnSpPr>
            <a:stCxn id="19486" idx="2"/>
            <a:endCxn id="22539" idx="0"/>
          </p:cNvCxnSpPr>
          <p:nvPr/>
        </p:nvCxnSpPr>
        <p:spPr>
          <a:xfrm rot="16200000" flipH="1">
            <a:off x="5468938" y="3602037"/>
            <a:ext cx="857250" cy="2867025"/>
          </a:xfrm>
          <a:prstGeom prst="bentConnector3">
            <a:avLst>
              <a:gd name="adj1" fmla="val 5277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日期版面配置區 3"/>
          <p:cNvSpPr>
            <a:spLocks noGrp="1"/>
          </p:cNvSpPr>
          <p:nvPr>
            <p:ph type="dt" sz="quarter" idx="10"/>
          </p:nvPr>
        </p:nvSpPr>
        <p:spPr>
          <a:xfrm>
            <a:off x="7596188" y="6473825"/>
            <a:ext cx="1152525" cy="288925"/>
          </a:xfrm>
        </p:spPr>
        <p:txBody>
          <a:bodyPr/>
          <a:lstStyle/>
          <a:p>
            <a:pPr>
              <a:defRPr/>
            </a:pPr>
            <a:fld id="{38D17443-8FB7-41C7-BE22-FEC5E49EBB8B}" type="datetime1">
              <a:rPr lang="zh-TW" altLang="en-US"/>
              <a:pPr>
                <a:defRPr/>
              </a:pPr>
              <a:t>2017/7/6</a:t>
            </a:fld>
            <a:endParaRPr lang="en-US" altLang="zh-TW"/>
          </a:p>
        </p:txBody>
      </p:sp>
      <p:sp>
        <p:nvSpPr>
          <p:cNvPr id="24" name="投影片編號版面配置區 5"/>
          <p:cNvSpPr>
            <a:spLocks noGrp="1"/>
          </p:cNvSpPr>
          <p:nvPr>
            <p:ph type="sldNum" sz="quarter" idx="12"/>
          </p:nvPr>
        </p:nvSpPr>
        <p:spPr>
          <a:xfrm>
            <a:off x="8675688" y="6442075"/>
            <a:ext cx="936625" cy="288925"/>
          </a:xfrm>
        </p:spPr>
        <p:txBody>
          <a:bodyPr/>
          <a:lstStyle/>
          <a:p>
            <a:pPr>
              <a:defRPr/>
            </a:pPr>
            <a:fld id="{F0C27116-E0FC-49A8-935F-435454B7947C}" type="slidenum">
              <a:rPr lang="en-US" altLang="zh-TW"/>
              <a:pPr>
                <a:defRPr/>
              </a:pPr>
              <a:t>13</a:t>
            </a:fld>
            <a:endParaRPr lang="en-US" altLang="zh-TW"/>
          </a:p>
        </p:txBody>
      </p:sp>
      <p:sp>
        <p:nvSpPr>
          <p:cNvPr id="22533" name="Rectangle 2"/>
          <p:cNvSpPr>
            <a:spLocks noGrp="1" noChangeArrowheads="1"/>
          </p:cNvSpPr>
          <p:nvPr>
            <p:ph type="title"/>
          </p:nvPr>
        </p:nvSpPr>
        <p:spPr>
          <a:xfrm>
            <a:off x="250825" y="260350"/>
            <a:ext cx="7489825" cy="490538"/>
          </a:xfrm>
        </p:spPr>
        <p:txBody>
          <a:bodyPr/>
          <a:lstStyle/>
          <a:p>
            <a:pPr eaLnBrk="1" hangingPunct="1"/>
            <a:r>
              <a:rPr lang="en-US" altLang="zh-TW" dirty="0" smtClean="0"/>
              <a:t>Product Application 1</a:t>
            </a:r>
          </a:p>
        </p:txBody>
      </p:sp>
      <p:pic>
        <p:nvPicPr>
          <p:cNvPr id="22534" name="Picture 3" descr="macpro"/>
          <p:cNvPicPr>
            <a:picLocks noChangeAspect="1" noChangeArrowheads="1"/>
          </p:cNvPicPr>
          <p:nvPr/>
        </p:nvPicPr>
        <p:blipFill>
          <a:blip r:embed="rId2" cstate="email"/>
          <a:srcRect/>
          <a:stretch>
            <a:fillRect/>
          </a:stretch>
        </p:blipFill>
        <p:spPr bwMode="auto">
          <a:xfrm>
            <a:off x="971600" y="1556792"/>
            <a:ext cx="1470653" cy="928092"/>
          </a:xfrm>
          <a:prstGeom prst="rect">
            <a:avLst/>
          </a:prstGeom>
          <a:noFill/>
          <a:ln w="9525">
            <a:noFill/>
            <a:miter lim="800000"/>
            <a:headEnd/>
            <a:tailEnd/>
          </a:ln>
        </p:spPr>
      </p:pic>
      <p:pic>
        <p:nvPicPr>
          <p:cNvPr id="22535" name="Picture 4" descr="macpro"/>
          <p:cNvPicPr>
            <a:picLocks noChangeAspect="1" noChangeArrowheads="1"/>
          </p:cNvPicPr>
          <p:nvPr/>
        </p:nvPicPr>
        <p:blipFill>
          <a:blip r:embed="rId3" cstate="email"/>
          <a:srcRect/>
          <a:stretch>
            <a:fillRect/>
          </a:stretch>
        </p:blipFill>
        <p:spPr bwMode="auto">
          <a:xfrm>
            <a:off x="2627784" y="1556792"/>
            <a:ext cx="1512168" cy="954292"/>
          </a:xfrm>
          <a:prstGeom prst="rect">
            <a:avLst/>
          </a:prstGeom>
          <a:noFill/>
          <a:ln w="9525">
            <a:noFill/>
            <a:miter lim="800000"/>
            <a:headEnd/>
            <a:tailEnd/>
          </a:ln>
        </p:spPr>
      </p:pic>
      <p:pic>
        <p:nvPicPr>
          <p:cNvPr id="22536" name="Picture 5" descr="macpro"/>
          <p:cNvPicPr>
            <a:picLocks noChangeAspect="1" noChangeArrowheads="1"/>
          </p:cNvPicPr>
          <p:nvPr/>
        </p:nvPicPr>
        <p:blipFill>
          <a:blip r:embed="rId4" cstate="email"/>
          <a:srcRect/>
          <a:stretch>
            <a:fillRect/>
          </a:stretch>
        </p:blipFill>
        <p:spPr bwMode="auto">
          <a:xfrm>
            <a:off x="4499992" y="1556792"/>
            <a:ext cx="1587699" cy="1001957"/>
          </a:xfrm>
          <a:prstGeom prst="rect">
            <a:avLst/>
          </a:prstGeom>
          <a:noFill/>
          <a:ln w="9525">
            <a:noFill/>
            <a:miter lim="800000"/>
            <a:headEnd/>
            <a:tailEnd/>
          </a:ln>
        </p:spPr>
      </p:pic>
      <p:pic>
        <p:nvPicPr>
          <p:cNvPr id="22537" name="Picture 6" descr="macpro"/>
          <p:cNvPicPr>
            <a:picLocks noChangeAspect="1" noChangeArrowheads="1"/>
          </p:cNvPicPr>
          <p:nvPr/>
        </p:nvPicPr>
        <p:blipFill>
          <a:blip r:embed="rId5" cstate="email"/>
          <a:srcRect/>
          <a:stretch>
            <a:fillRect/>
          </a:stretch>
        </p:blipFill>
        <p:spPr bwMode="auto">
          <a:xfrm>
            <a:off x="6372200" y="1628800"/>
            <a:ext cx="1584756" cy="1000100"/>
          </a:xfrm>
          <a:prstGeom prst="rect">
            <a:avLst/>
          </a:prstGeom>
          <a:noFill/>
          <a:ln w="9525">
            <a:noFill/>
            <a:miter lim="800000"/>
            <a:headEnd/>
            <a:tailEnd/>
          </a:ln>
        </p:spPr>
      </p:pic>
      <p:pic>
        <p:nvPicPr>
          <p:cNvPr id="22538" name="Picture 9"/>
          <p:cNvPicPr>
            <a:picLocks noChangeAspect="1" noChangeArrowheads="1"/>
          </p:cNvPicPr>
          <p:nvPr/>
        </p:nvPicPr>
        <p:blipFill>
          <a:blip r:embed="rId6" cstate="email"/>
          <a:srcRect/>
          <a:stretch>
            <a:fillRect/>
          </a:stretch>
        </p:blipFill>
        <p:spPr bwMode="auto">
          <a:xfrm>
            <a:off x="6659563" y="5464175"/>
            <a:ext cx="1343025" cy="962025"/>
          </a:xfrm>
          <a:prstGeom prst="rect">
            <a:avLst/>
          </a:prstGeom>
          <a:noFill/>
          <a:ln w="9525">
            <a:noFill/>
            <a:miter lim="800000"/>
            <a:headEnd/>
            <a:tailEnd/>
          </a:ln>
        </p:spPr>
      </p:pic>
      <p:sp>
        <p:nvSpPr>
          <p:cNvPr id="22539" name="Text Box 20"/>
          <p:cNvSpPr txBox="1">
            <a:spLocks noChangeArrowheads="1"/>
          </p:cNvSpPr>
          <p:nvPr/>
        </p:nvSpPr>
        <p:spPr bwMode="auto">
          <a:xfrm>
            <a:off x="5867400" y="3573463"/>
            <a:ext cx="1584325" cy="304800"/>
          </a:xfrm>
          <a:prstGeom prst="rect">
            <a:avLst/>
          </a:prstGeom>
          <a:noFill/>
          <a:ln w="9525">
            <a:noFill/>
            <a:miter lim="800000"/>
            <a:headEnd/>
            <a:tailEnd/>
          </a:ln>
        </p:spPr>
        <p:txBody>
          <a:bodyPr wrap="none">
            <a:spAutoFit/>
          </a:bodyPr>
          <a:lstStyle/>
          <a:p>
            <a:r>
              <a:rPr lang="en-US" altLang="zh-TW" sz="1400" b="1" dirty="0"/>
              <a:t>Remote </a:t>
            </a:r>
            <a:r>
              <a:rPr lang="en-US" altLang="zh-TW" sz="1400" b="1" dirty="0" smtClean="0"/>
              <a:t>Selector</a:t>
            </a:r>
            <a:endParaRPr lang="en-US" altLang="zh-TW" sz="1400" b="1" dirty="0"/>
          </a:p>
        </p:txBody>
      </p:sp>
      <p:pic>
        <p:nvPicPr>
          <p:cNvPr id="22541" name="Picture 28" descr="UltraStudio -sdi -macbook -pro"/>
          <p:cNvPicPr>
            <a:picLocks noChangeAspect="1" noChangeArrowheads="1"/>
          </p:cNvPicPr>
          <p:nvPr/>
        </p:nvPicPr>
        <p:blipFill>
          <a:blip r:embed="rId7" cstate="email"/>
          <a:srcRect l="-4554"/>
          <a:stretch>
            <a:fillRect/>
          </a:stretch>
        </p:blipFill>
        <p:spPr bwMode="auto">
          <a:xfrm>
            <a:off x="0" y="5445125"/>
            <a:ext cx="1979613" cy="360363"/>
          </a:xfrm>
          <a:prstGeom prst="rect">
            <a:avLst/>
          </a:prstGeom>
          <a:noFill/>
          <a:ln w="9525">
            <a:noFill/>
            <a:miter lim="800000"/>
            <a:headEnd/>
            <a:tailEnd/>
          </a:ln>
        </p:spPr>
      </p:pic>
      <p:grpSp>
        <p:nvGrpSpPr>
          <p:cNvPr id="2" name="群組 74"/>
          <p:cNvGrpSpPr>
            <a:grpSpLocks/>
          </p:cNvGrpSpPr>
          <p:nvPr/>
        </p:nvGrpSpPr>
        <p:grpSpPr bwMode="auto">
          <a:xfrm>
            <a:off x="1979613" y="5300663"/>
            <a:ext cx="1655762" cy="1196975"/>
            <a:chOff x="2267744" y="5373216"/>
            <a:chExt cx="1656184" cy="1196502"/>
          </a:xfrm>
        </p:grpSpPr>
        <p:pic>
          <p:nvPicPr>
            <p:cNvPr id="22563" name="Picture 26" descr="http://sharecenter.dlink.com/resource/1308010788000/ShareCenterIMAGES/sharecenterIMAGES/ShareCenter-Products.jpg"/>
            <p:cNvPicPr>
              <a:picLocks noChangeAspect="1" noChangeArrowheads="1"/>
            </p:cNvPicPr>
            <p:nvPr/>
          </p:nvPicPr>
          <p:blipFill>
            <a:blip r:embed="rId8" cstate="email"/>
            <a:srcRect/>
            <a:stretch>
              <a:fillRect/>
            </a:stretch>
          </p:blipFill>
          <p:spPr bwMode="auto">
            <a:xfrm>
              <a:off x="3203848" y="5373216"/>
              <a:ext cx="720080" cy="1196502"/>
            </a:xfrm>
            <a:prstGeom prst="rect">
              <a:avLst/>
            </a:prstGeom>
            <a:noFill/>
            <a:ln w="9525">
              <a:noFill/>
              <a:miter lim="800000"/>
              <a:headEnd/>
              <a:tailEnd/>
            </a:ln>
          </p:spPr>
        </p:pic>
        <p:pic>
          <p:nvPicPr>
            <p:cNvPr id="22564" name="Picture 30" descr="「USB 3.0 drive」的圖片搜尋結果"/>
            <p:cNvPicPr>
              <a:picLocks noChangeAspect="1" noChangeArrowheads="1"/>
            </p:cNvPicPr>
            <p:nvPr/>
          </p:nvPicPr>
          <p:blipFill>
            <a:blip r:embed="rId9" cstate="email"/>
            <a:srcRect/>
            <a:stretch>
              <a:fillRect/>
            </a:stretch>
          </p:blipFill>
          <p:spPr bwMode="auto">
            <a:xfrm>
              <a:off x="2267744" y="5877272"/>
              <a:ext cx="1012800" cy="638194"/>
            </a:xfrm>
            <a:prstGeom prst="rect">
              <a:avLst/>
            </a:prstGeom>
            <a:noFill/>
            <a:ln w="9525">
              <a:noFill/>
              <a:miter lim="800000"/>
              <a:headEnd/>
              <a:tailEnd/>
            </a:ln>
          </p:spPr>
        </p:pic>
      </p:grpSp>
      <p:cxnSp>
        <p:nvCxnSpPr>
          <p:cNvPr id="29" name="肘形接點 28"/>
          <p:cNvCxnSpPr>
            <a:endCxn id="22533" idx="2"/>
          </p:cNvCxnSpPr>
          <p:nvPr/>
        </p:nvCxnSpPr>
        <p:spPr>
          <a:xfrm rot="16200000" flipV="1">
            <a:off x="2503488" y="1314450"/>
            <a:ext cx="688975" cy="3317875"/>
          </a:xfrm>
          <a:prstGeom prst="bentConnector3">
            <a:avLst>
              <a:gd name="adj1" fmla="val 50000"/>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2" name="肘形接點 31"/>
          <p:cNvCxnSpPr>
            <a:endCxn id="9225" idx="2"/>
          </p:cNvCxnSpPr>
          <p:nvPr/>
        </p:nvCxnSpPr>
        <p:spPr>
          <a:xfrm rot="5400000" flipH="1" flipV="1">
            <a:off x="5852319" y="1283494"/>
            <a:ext cx="688975" cy="3379787"/>
          </a:xfrm>
          <a:prstGeom prst="bentConnector3">
            <a:avLst>
              <a:gd name="adj1" fmla="val 50000"/>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6" name="肘形接點 35"/>
          <p:cNvCxnSpPr>
            <a:endCxn id="9223" idx="2"/>
          </p:cNvCxnSpPr>
          <p:nvPr/>
        </p:nvCxnSpPr>
        <p:spPr>
          <a:xfrm rot="16200000" flipV="1">
            <a:off x="3621881" y="2432844"/>
            <a:ext cx="688975" cy="1081088"/>
          </a:xfrm>
          <a:prstGeom prst="bentConnector3">
            <a:avLst>
              <a:gd name="adj1" fmla="val 50000"/>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9" name="肘形接點 38"/>
          <p:cNvCxnSpPr>
            <a:endCxn id="22536" idx="2"/>
          </p:cNvCxnSpPr>
          <p:nvPr/>
        </p:nvCxnSpPr>
        <p:spPr>
          <a:xfrm rot="5400000" flipH="1" flipV="1">
            <a:off x="4461792" y="2596950"/>
            <a:ext cx="870251" cy="793850"/>
          </a:xfrm>
          <a:prstGeom prst="bentConnector3">
            <a:avLst>
              <a:gd name="adj1" fmla="val 50000"/>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2" name="肘形接點 41"/>
          <p:cNvCxnSpPr>
            <a:stCxn id="19486" idx="2"/>
            <a:endCxn id="19470" idx="0"/>
          </p:cNvCxnSpPr>
          <p:nvPr/>
        </p:nvCxnSpPr>
        <p:spPr>
          <a:xfrm rot="5400000">
            <a:off x="2308225" y="3289300"/>
            <a:ext cx="838200" cy="3473450"/>
          </a:xfrm>
          <a:prstGeom prst="bentConnector3">
            <a:avLst>
              <a:gd name="adj1" fmla="val 52834"/>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6" name="肘形接點 45"/>
          <p:cNvCxnSpPr>
            <a:stCxn id="19486" idx="2"/>
            <a:endCxn id="19487" idx="0"/>
          </p:cNvCxnSpPr>
          <p:nvPr/>
        </p:nvCxnSpPr>
        <p:spPr>
          <a:xfrm rot="5400000">
            <a:off x="3522663" y="4359275"/>
            <a:ext cx="693738" cy="1189037"/>
          </a:xfrm>
          <a:prstGeom prst="bentConnector3">
            <a:avLst>
              <a:gd name="adj1" fmla="val 63694"/>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1" name="肘形接點 50"/>
          <p:cNvCxnSpPr>
            <a:endCxn id="22551" idx="0"/>
          </p:cNvCxnSpPr>
          <p:nvPr/>
        </p:nvCxnSpPr>
        <p:spPr>
          <a:xfrm rot="16200000" flipH="1">
            <a:off x="4622441" y="4448608"/>
            <a:ext cx="1054671" cy="1370162"/>
          </a:xfrm>
          <a:prstGeom prst="bentConnector3">
            <a:avLst>
              <a:gd name="adj1" fmla="val 42943"/>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2550" name="AutoShape 32" descr="「USB 3.0 video」的圖片搜尋結果"/>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TW" altLang="en-US"/>
          </a:p>
        </p:txBody>
      </p:sp>
      <p:pic>
        <p:nvPicPr>
          <p:cNvPr id="22551" name="Picture 34" descr="「USB 3.0 video」的圖片搜尋結果"/>
          <p:cNvPicPr>
            <a:picLocks noChangeAspect="1" noChangeArrowheads="1"/>
          </p:cNvPicPr>
          <p:nvPr/>
        </p:nvPicPr>
        <p:blipFill>
          <a:blip r:embed="rId10" cstate="email"/>
          <a:srcRect/>
          <a:stretch>
            <a:fillRect/>
          </a:stretch>
        </p:blipFill>
        <p:spPr bwMode="auto">
          <a:xfrm>
            <a:off x="5219700" y="5661025"/>
            <a:ext cx="1230313" cy="922338"/>
          </a:xfrm>
          <a:prstGeom prst="rect">
            <a:avLst/>
          </a:prstGeom>
          <a:noFill/>
          <a:ln w="9525">
            <a:noFill/>
            <a:miter lim="800000"/>
            <a:headEnd/>
            <a:tailEnd/>
          </a:ln>
        </p:spPr>
      </p:pic>
      <p:sp>
        <p:nvSpPr>
          <p:cNvPr id="22552" name="Text Box 20"/>
          <p:cNvSpPr txBox="1">
            <a:spLocks noChangeArrowheads="1"/>
          </p:cNvSpPr>
          <p:nvPr/>
        </p:nvSpPr>
        <p:spPr bwMode="auto">
          <a:xfrm>
            <a:off x="4139952" y="6381328"/>
            <a:ext cx="2800767" cy="307777"/>
          </a:xfrm>
          <a:prstGeom prst="rect">
            <a:avLst/>
          </a:prstGeom>
          <a:noFill/>
          <a:ln w="9525">
            <a:noFill/>
            <a:miter lim="800000"/>
            <a:headEnd/>
            <a:tailEnd/>
          </a:ln>
        </p:spPr>
        <p:txBody>
          <a:bodyPr wrap="none">
            <a:spAutoFit/>
          </a:bodyPr>
          <a:lstStyle/>
          <a:p>
            <a:r>
              <a:rPr lang="en-US" altLang="zh-TW" sz="1400" b="1" dirty="0"/>
              <a:t>USB </a:t>
            </a:r>
            <a:r>
              <a:rPr lang="en-US" altLang="zh-TW" sz="1400" b="1" dirty="0" smtClean="0"/>
              <a:t>Graphics/Docking Station</a:t>
            </a:r>
            <a:endParaRPr lang="en-US" altLang="zh-TW" sz="1400" b="1" dirty="0"/>
          </a:p>
        </p:txBody>
      </p:sp>
      <p:sp>
        <p:nvSpPr>
          <p:cNvPr id="22553" name="Text Box 20"/>
          <p:cNvSpPr txBox="1">
            <a:spLocks noChangeArrowheads="1"/>
          </p:cNvSpPr>
          <p:nvPr/>
        </p:nvSpPr>
        <p:spPr bwMode="auto">
          <a:xfrm>
            <a:off x="2339752" y="6381328"/>
            <a:ext cx="1271502" cy="307777"/>
          </a:xfrm>
          <a:prstGeom prst="rect">
            <a:avLst/>
          </a:prstGeom>
          <a:noFill/>
          <a:ln w="9525">
            <a:noFill/>
            <a:miter lim="800000"/>
            <a:headEnd/>
            <a:tailEnd/>
          </a:ln>
        </p:spPr>
        <p:txBody>
          <a:bodyPr wrap="none">
            <a:spAutoFit/>
          </a:bodyPr>
          <a:lstStyle/>
          <a:p>
            <a:r>
              <a:rPr lang="en-US" altLang="zh-TW" sz="1400" b="1" dirty="0" smtClean="0"/>
              <a:t>SSD/Storage</a:t>
            </a:r>
            <a:endParaRPr lang="en-US" altLang="zh-TW" sz="1400" b="1" dirty="0"/>
          </a:p>
        </p:txBody>
      </p:sp>
      <p:sp>
        <p:nvSpPr>
          <p:cNvPr id="22554" name="Text Box 20"/>
          <p:cNvSpPr txBox="1">
            <a:spLocks noChangeArrowheads="1"/>
          </p:cNvSpPr>
          <p:nvPr/>
        </p:nvSpPr>
        <p:spPr bwMode="auto">
          <a:xfrm>
            <a:off x="250825" y="5876925"/>
            <a:ext cx="1340432" cy="523220"/>
          </a:xfrm>
          <a:prstGeom prst="rect">
            <a:avLst/>
          </a:prstGeom>
          <a:noFill/>
          <a:ln w="9525">
            <a:noFill/>
            <a:miter lim="800000"/>
            <a:headEnd/>
            <a:tailEnd/>
          </a:ln>
        </p:spPr>
        <p:txBody>
          <a:bodyPr wrap="none">
            <a:spAutoFit/>
          </a:bodyPr>
          <a:lstStyle/>
          <a:p>
            <a:pPr algn="ctr"/>
            <a:r>
              <a:rPr lang="en-US" altLang="zh-TW" sz="1400" b="1" dirty="0"/>
              <a:t>USB </a:t>
            </a:r>
            <a:r>
              <a:rPr lang="en-US" altLang="zh-TW" sz="1400" b="1" dirty="0" smtClean="0"/>
              <a:t>Capture </a:t>
            </a:r>
          </a:p>
          <a:p>
            <a:pPr algn="ctr"/>
            <a:r>
              <a:rPr lang="en-US" altLang="zh-TW" sz="1400" b="1" dirty="0" smtClean="0"/>
              <a:t>Device</a:t>
            </a:r>
            <a:endParaRPr lang="en-US" altLang="zh-TW" sz="1400" b="1" dirty="0"/>
          </a:p>
        </p:txBody>
      </p:sp>
      <p:sp>
        <p:nvSpPr>
          <p:cNvPr id="22555" name="Text Box 20"/>
          <p:cNvSpPr txBox="1">
            <a:spLocks noChangeArrowheads="1"/>
          </p:cNvSpPr>
          <p:nvPr/>
        </p:nvSpPr>
        <p:spPr bwMode="auto">
          <a:xfrm>
            <a:off x="8001024" y="5500702"/>
            <a:ext cx="1142976" cy="738664"/>
          </a:xfrm>
          <a:prstGeom prst="rect">
            <a:avLst/>
          </a:prstGeom>
          <a:noFill/>
          <a:ln w="9525">
            <a:noFill/>
            <a:miter lim="800000"/>
            <a:headEnd/>
            <a:tailEnd/>
          </a:ln>
        </p:spPr>
        <p:txBody>
          <a:bodyPr wrap="square">
            <a:spAutoFit/>
          </a:bodyPr>
          <a:lstStyle/>
          <a:p>
            <a:r>
              <a:rPr lang="en-US" altLang="zh-TW" sz="1400" b="1" dirty="0"/>
              <a:t>USB </a:t>
            </a:r>
            <a:r>
              <a:rPr lang="en-US" altLang="zh-TW" sz="1400" b="1" dirty="0" smtClean="0"/>
              <a:t>2.0</a:t>
            </a:r>
          </a:p>
          <a:p>
            <a:r>
              <a:rPr lang="en-US" altLang="zh-TW" sz="1400" b="1" dirty="0" smtClean="0"/>
              <a:t>Legacy Device</a:t>
            </a:r>
            <a:endParaRPr lang="en-US" altLang="zh-TW" sz="1400" b="1" dirty="0"/>
          </a:p>
        </p:txBody>
      </p:sp>
      <p:pic>
        <p:nvPicPr>
          <p:cNvPr id="22556" name="Picture 36" descr="Celestron Skyris USB 3.0 CCD Kamera"/>
          <p:cNvPicPr>
            <a:picLocks noChangeAspect="1" noChangeArrowheads="1"/>
          </p:cNvPicPr>
          <p:nvPr/>
        </p:nvPicPr>
        <p:blipFill>
          <a:blip r:embed="rId11" cstate="email"/>
          <a:srcRect/>
          <a:stretch>
            <a:fillRect/>
          </a:stretch>
        </p:blipFill>
        <p:spPr bwMode="auto">
          <a:xfrm>
            <a:off x="4284663" y="5661025"/>
            <a:ext cx="1035050" cy="647700"/>
          </a:xfrm>
          <a:prstGeom prst="rect">
            <a:avLst/>
          </a:prstGeom>
          <a:noFill/>
          <a:ln w="9525">
            <a:noFill/>
            <a:miter lim="800000"/>
            <a:headEnd/>
            <a:tailEnd/>
          </a:ln>
        </p:spPr>
      </p:pic>
      <p:pic>
        <p:nvPicPr>
          <p:cNvPr id="22558" name="Picture 5"/>
          <p:cNvPicPr>
            <a:picLocks noChangeAspect="1" noChangeArrowheads="1"/>
          </p:cNvPicPr>
          <p:nvPr/>
        </p:nvPicPr>
        <p:blipFill>
          <a:blip r:embed="rId12" cstate="email"/>
          <a:srcRect/>
          <a:stretch>
            <a:fillRect/>
          </a:stretch>
        </p:blipFill>
        <p:spPr bwMode="auto">
          <a:xfrm>
            <a:off x="5929322" y="3929066"/>
            <a:ext cx="1319212" cy="647700"/>
          </a:xfrm>
          <a:prstGeom prst="rect">
            <a:avLst/>
          </a:prstGeom>
          <a:noFill/>
          <a:ln w="9525">
            <a:noFill/>
            <a:miter lim="800000"/>
            <a:headEnd/>
            <a:tailEnd/>
          </a:ln>
        </p:spPr>
      </p:pic>
      <p:cxnSp>
        <p:nvCxnSpPr>
          <p:cNvPr id="53" name="直線單箭頭接點 52"/>
          <p:cNvCxnSpPr/>
          <p:nvPr/>
        </p:nvCxnSpPr>
        <p:spPr>
          <a:xfrm>
            <a:off x="7858148" y="3714752"/>
            <a:ext cx="8636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p:nvPr/>
        </p:nvCxnSpPr>
        <p:spPr>
          <a:xfrm>
            <a:off x="7858148" y="4286256"/>
            <a:ext cx="863600" cy="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561" name="文字方塊 55"/>
          <p:cNvSpPr txBox="1">
            <a:spLocks noChangeArrowheads="1"/>
          </p:cNvSpPr>
          <p:nvPr/>
        </p:nvSpPr>
        <p:spPr bwMode="auto">
          <a:xfrm>
            <a:off x="7786710" y="3786190"/>
            <a:ext cx="1008062" cy="369887"/>
          </a:xfrm>
          <a:prstGeom prst="rect">
            <a:avLst/>
          </a:prstGeom>
          <a:noFill/>
          <a:ln w="9525">
            <a:noFill/>
            <a:miter lim="800000"/>
            <a:headEnd/>
            <a:tailEnd/>
          </a:ln>
        </p:spPr>
        <p:txBody>
          <a:bodyPr>
            <a:spAutoFit/>
          </a:bodyPr>
          <a:lstStyle/>
          <a:p>
            <a:r>
              <a:rPr lang="en-US" altLang="zh-TW" dirty="0"/>
              <a:t>USB3.0</a:t>
            </a:r>
            <a:endParaRPr lang="zh-TW" altLang="en-US" dirty="0"/>
          </a:p>
        </p:txBody>
      </p:sp>
      <p:sp>
        <p:nvSpPr>
          <p:cNvPr id="22562" name="文字方塊 56"/>
          <p:cNvSpPr txBox="1">
            <a:spLocks noChangeArrowheads="1"/>
          </p:cNvSpPr>
          <p:nvPr/>
        </p:nvSpPr>
        <p:spPr bwMode="auto">
          <a:xfrm>
            <a:off x="7786710" y="4357694"/>
            <a:ext cx="1008062" cy="369888"/>
          </a:xfrm>
          <a:prstGeom prst="rect">
            <a:avLst/>
          </a:prstGeom>
          <a:noFill/>
          <a:ln w="9525">
            <a:noFill/>
            <a:miter lim="800000"/>
            <a:headEnd/>
            <a:tailEnd/>
          </a:ln>
        </p:spPr>
        <p:txBody>
          <a:bodyPr>
            <a:spAutoFit/>
          </a:bodyPr>
          <a:lstStyle/>
          <a:p>
            <a:r>
              <a:rPr lang="en-US" altLang="zh-TW" dirty="0"/>
              <a:t>USB2.0</a:t>
            </a:r>
            <a:endParaRPr lang="zh-TW" altLang="en-US" dirty="0"/>
          </a:p>
        </p:txBody>
      </p:sp>
      <p:pic>
        <p:nvPicPr>
          <p:cNvPr id="79873" name="Picture 1" descr="C:\Users\ethanyu\Desktop\US434-45R.JPG"/>
          <p:cNvPicPr>
            <a:picLocks noChangeAspect="1" noChangeArrowheads="1"/>
          </p:cNvPicPr>
          <p:nvPr/>
        </p:nvPicPr>
        <p:blipFill>
          <a:blip r:embed="rId13" cstate="email">
            <a:clrChange>
              <a:clrFrom>
                <a:srgbClr val="FFFFFF"/>
              </a:clrFrom>
              <a:clrTo>
                <a:srgbClr val="FFFFFF">
                  <a:alpha val="0"/>
                </a:srgbClr>
              </a:clrTo>
            </a:clrChange>
          </a:blip>
          <a:srcRect/>
          <a:stretch>
            <a:fillRect/>
          </a:stretch>
        </p:blipFill>
        <p:spPr bwMode="auto">
          <a:xfrm>
            <a:off x="3563888" y="3284984"/>
            <a:ext cx="1800200" cy="1336291"/>
          </a:xfrm>
          <a:prstGeom prst="rect">
            <a:avLst/>
          </a:prstGeom>
          <a:noFill/>
        </p:spPr>
      </p:pic>
      <p:sp>
        <p:nvSpPr>
          <p:cNvPr id="38" name="Text Box 20"/>
          <p:cNvSpPr txBox="1">
            <a:spLocks noChangeArrowheads="1"/>
          </p:cNvSpPr>
          <p:nvPr/>
        </p:nvSpPr>
        <p:spPr bwMode="auto">
          <a:xfrm>
            <a:off x="2357422" y="4714884"/>
            <a:ext cx="2148345" cy="307777"/>
          </a:xfrm>
          <a:prstGeom prst="rect">
            <a:avLst/>
          </a:prstGeom>
          <a:noFill/>
          <a:ln w="9525">
            <a:noFill/>
            <a:miter lim="800000"/>
            <a:headEnd/>
            <a:tailEnd/>
          </a:ln>
        </p:spPr>
        <p:txBody>
          <a:bodyPr wrap="none">
            <a:spAutoFit/>
          </a:bodyPr>
          <a:lstStyle/>
          <a:p>
            <a:r>
              <a:rPr lang="en-US" altLang="zh-TW" sz="1400" b="1" dirty="0" smtClean="0"/>
              <a:t>4 USB Peripheral Ports</a:t>
            </a:r>
            <a:endParaRPr lang="en-US" altLang="zh-TW" sz="1400" b="1" dirty="0"/>
          </a:p>
        </p:txBody>
      </p:sp>
      <p:sp>
        <p:nvSpPr>
          <p:cNvPr id="40" name="Text Box 20"/>
          <p:cNvSpPr txBox="1">
            <a:spLocks noChangeArrowheads="1"/>
          </p:cNvSpPr>
          <p:nvPr/>
        </p:nvSpPr>
        <p:spPr bwMode="auto">
          <a:xfrm>
            <a:off x="2643174" y="3000372"/>
            <a:ext cx="1896673" cy="307777"/>
          </a:xfrm>
          <a:prstGeom prst="rect">
            <a:avLst/>
          </a:prstGeom>
          <a:noFill/>
          <a:ln w="9525">
            <a:noFill/>
            <a:miter lim="800000"/>
            <a:headEnd/>
            <a:tailEnd/>
          </a:ln>
        </p:spPr>
        <p:txBody>
          <a:bodyPr wrap="none">
            <a:spAutoFit/>
          </a:bodyPr>
          <a:lstStyle/>
          <a:p>
            <a:r>
              <a:rPr lang="en-US" altLang="zh-TW" sz="1400" b="1" dirty="0" smtClean="0"/>
              <a:t>2/4 Computer Ports</a:t>
            </a:r>
            <a:endParaRPr lang="en-US" altLang="zh-TW" sz="1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250825" y="260350"/>
            <a:ext cx="7489825" cy="490538"/>
          </a:xfrm>
        </p:spPr>
        <p:txBody>
          <a:bodyPr/>
          <a:lstStyle/>
          <a:p>
            <a:r>
              <a:rPr lang="en-US" altLang="zh-TW" dirty="0" smtClean="0"/>
              <a:t>Product Application 2</a:t>
            </a:r>
            <a:endParaRPr lang="zh-TW" altLang="en-US" dirty="0" smtClean="0"/>
          </a:p>
        </p:txBody>
      </p:sp>
      <p:sp>
        <p:nvSpPr>
          <p:cNvPr id="4" name="日期版面配置區 3"/>
          <p:cNvSpPr>
            <a:spLocks noGrp="1"/>
          </p:cNvSpPr>
          <p:nvPr>
            <p:ph type="dt" sz="quarter" idx="10"/>
          </p:nvPr>
        </p:nvSpPr>
        <p:spPr/>
        <p:txBody>
          <a:bodyPr/>
          <a:lstStyle/>
          <a:p>
            <a:pPr>
              <a:defRPr/>
            </a:pPr>
            <a:fld id="{5EC96E70-55A3-42A4-9741-72F82D8C652F}" type="datetime1">
              <a:rPr lang="zh-TW" altLang="en-US" smtClean="0"/>
              <a:pPr>
                <a:defRPr/>
              </a:pPr>
              <a:t>2017/7/6</a:t>
            </a:fld>
            <a:endParaRPr lang="en-US" altLang="zh-TW" dirty="0"/>
          </a:p>
        </p:txBody>
      </p:sp>
      <p:sp>
        <p:nvSpPr>
          <p:cNvPr id="6" name="投影片編號版面配置區 5"/>
          <p:cNvSpPr>
            <a:spLocks noGrp="1"/>
          </p:cNvSpPr>
          <p:nvPr>
            <p:ph type="sldNum" sz="quarter" idx="12"/>
          </p:nvPr>
        </p:nvSpPr>
        <p:spPr/>
        <p:txBody>
          <a:bodyPr/>
          <a:lstStyle/>
          <a:p>
            <a:pPr>
              <a:defRPr/>
            </a:pPr>
            <a:fld id="{8977EEC9-CB39-490E-9374-549B5C52956E}" type="slidenum">
              <a:rPr lang="en-US" altLang="zh-TW" smtClean="0"/>
              <a:pPr>
                <a:defRPr/>
              </a:pPr>
              <a:t>14</a:t>
            </a:fld>
            <a:endParaRPr lang="en-US" altLang="zh-TW"/>
          </a:p>
        </p:txBody>
      </p:sp>
      <p:pic>
        <p:nvPicPr>
          <p:cNvPr id="23557" name="Picture 8" descr="http://cdn.productinformation.net/images/products/235714.jpg"/>
          <p:cNvPicPr>
            <a:picLocks noChangeAspect="1" noChangeArrowheads="1"/>
          </p:cNvPicPr>
          <p:nvPr/>
        </p:nvPicPr>
        <p:blipFill>
          <a:blip r:embed="rId2" cstate="print"/>
          <a:srcRect/>
          <a:stretch>
            <a:fillRect/>
          </a:stretch>
        </p:blipFill>
        <p:spPr bwMode="auto">
          <a:xfrm>
            <a:off x="3924300" y="1555750"/>
            <a:ext cx="1079500" cy="1081088"/>
          </a:xfrm>
          <a:prstGeom prst="rect">
            <a:avLst/>
          </a:prstGeom>
          <a:noFill/>
          <a:ln w="9525">
            <a:noFill/>
            <a:miter lim="800000"/>
            <a:headEnd/>
            <a:tailEnd/>
          </a:ln>
        </p:spPr>
      </p:pic>
      <p:pic>
        <p:nvPicPr>
          <p:cNvPr id="23558" name="Picture 10" descr="Dell Precision M3800 MLK"/>
          <p:cNvPicPr>
            <a:picLocks noChangeAspect="1" noChangeArrowheads="1"/>
          </p:cNvPicPr>
          <p:nvPr/>
        </p:nvPicPr>
        <p:blipFill>
          <a:blip r:embed="rId3" cstate="print">
            <a:clrChange>
              <a:clrFrom>
                <a:srgbClr val="EEEEEE"/>
              </a:clrFrom>
              <a:clrTo>
                <a:srgbClr val="EEEEEE">
                  <a:alpha val="0"/>
                </a:srgbClr>
              </a:clrTo>
            </a:clrChange>
          </a:blip>
          <a:srcRect/>
          <a:stretch>
            <a:fillRect/>
          </a:stretch>
        </p:blipFill>
        <p:spPr bwMode="auto">
          <a:xfrm>
            <a:off x="1116013" y="1411288"/>
            <a:ext cx="1731962" cy="1165225"/>
          </a:xfrm>
          <a:prstGeom prst="rect">
            <a:avLst/>
          </a:prstGeom>
          <a:noFill/>
          <a:ln w="9525">
            <a:noFill/>
            <a:miter lim="800000"/>
            <a:headEnd/>
            <a:tailEnd/>
          </a:ln>
        </p:spPr>
      </p:pic>
      <p:sp>
        <p:nvSpPr>
          <p:cNvPr id="23559" name="AutoShape 14" descr="「4K monitor」的圖片搜尋結果"/>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TW" altLang="en-US"/>
          </a:p>
        </p:txBody>
      </p:sp>
      <p:sp>
        <p:nvSpPr>
          <p:cNvPr id="23560" name="AutoShape 16" descr="「4K monitor」的圖片搜尋結果"/>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TW" altLang="en-US"/>
          </a:p>
        </p:txBody>
      </p:sp>
      <p:sp>
        <p:nvSpPr>
          <p:cNvPr id="23561" name="AutoShape 18" descr="「4K monitor」的圖片搜尋結果"/>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TW" altLang="en-US"/>
          </a:p>
        </p:txBody>
      </p:sp>
      <p:sp>
        <p:nvSpPr>
          <p:cNvPr id="23562" name="AutoShape 22" descr="「CS1642a」的圖片搜尋結果"/>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TW" altLang="en-US"/>
          </a:p>
        </p:txBody>
      </p:sp>
      <p:sp>
        <p:nvSpPr>
          <p:cNvPr id="23563" name="AutoShape 26" descr="「CS1782A」的圖片搜尋結果"/>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TW" altLang="en-US"/>
          </a:p>
        </p:txBody>
      </p:sp>
      <p:sp>
        <p:nvSpPr>
          <p:cNvPr id="23564" name="AutoShape 28" descr="「CS1782A」的圖片搜尋結果"/>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TW" altLang="en-US"/>
          </a:p>
        </p:txBody>
      </p:sp>
      <p:cxnSp>
        <p:nvCxnSpPr>
          <p:cNvPr id="33" name="圖案 32"/>
          <p:cNvCxnSpPr>
            <a:stCxn id="42" idx="2"/>
            <a:endCxn id="43010" idx="1"/>
          </p:cNvCxnSpPr>
          <p:nvPr/>
        </p:nvCxnSpPr>
        <p:spPr>
          <a:xfrm rot="16200000" flipH="1">
            <a:off x="4025900" y="4357688"/>
            <a:ext cx="900113" cy="1633537"/>
          </a:xfrm>
          <a:prstGeom prst="bentConnector2">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8" name="肘形接點 37"/>
          <p:cNvCxnSpPr>
            <a:stCxn id="30725" idx="3"/>
            <a:endCxn id="42" idx="3"/>
          </p:cNvCxnSpPr>
          <p:nvPr/>
        </p:nvCxnSpPr>
        <p:spPr>
          <a:xfrm flipH="1">
            <a:off x="4257675" y="2097088"/>
            <a:ext cx="746125" cy="2016125"/>
          </a:xfrm>
          <a:prstGeom prst="bentConnector3">
            <a:avLst>
              <a:gd name="adj1" fmla="val -30686"/>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567" name="文字方塊 49"/>
          <p:cNvSpPr txBox="1">
            <a:spLocks noChangeArrowheads="1"/>
          </p:cNvSpPr>
          <p:nvPr/>
        </p:nvSpPr>
        <p:spPr bwMode="auto">
          <a:xfrm>
            <a:off x="4284663" y="4292600"/>
            <a:ext cx="1366837" cy="307777"/>
          </a:xfrm>
          <a:prstGeom prst="rect">
            <a:avLst/>
          </a:prstGeom>
          <a:noFill/>
          <a:ln w="9525">
            <a:noFill/>
            <a:miter lim="800000"/>
            <a:headEnd/>
            <a:tailEnd/>
          </a:ln>
        </p:spPr>
        <p:txBody>
          <a:bodyPr>
            <a:spAutoFit/>
          </a:bodyPr>
          <a:lstStyle/>
          <a:p>
            <a:r>
              <a:rPr lang="en-US" altLang="zh-TW" sz="1400" b="1" dirty="0" smtClean="0"/>
              <a:t>US234/US434</a:t>
            </a:r>
            <a:endParaRPr lang="zh-TW" altLang="en-US" sz="1400" b="1" dirty="0"/>
          </a:p>
        </p:txBody>
      </p:sp>
      <p:sp>
        <p:nvSpPr>
          <p:cNvPr id="23568" name="文字方塊 50"/>
          <p:cNvSpPr txBox="1">
            <a:spLocks noChangeArrowheads="1"/>
          </p:cNvSpPr>
          <p:nvPr/>
        </p:nvSpPr>
        <p:spPr bwMode="auto">
          <a:xfrm>
            <a:off x="1115616" y="2636912"/>
            <a:ext cx="1800225" cy="461962"/>
          </a:xfrm>
          <a:prstGeom prst="rect">
            <a:avLst/>
          </a:prstGeom>
          <a:noFill/>
          <a:ln w="9525">
            <a:noFill/>
            <a:miter lim="800000"/>
            <a:headEnd/>
            <a:tailEnd/>
          </a:ln>
        </p:spPr>
        <p:txBody>
          <a:bodyPr>
            <a:spAutoFit/>
          </a:bodyPr>
          <a:lstStyle/>
          <a:p>
            <a:r>
              <a:rPr lang="en-US" altLang="zh-TW" sz="1200" b="1" dirty="0"/>
              <a:t>Mobile Workstation</a:t>
            </a:r>
            <a:endParaRPr lang="en-US" altLang="zh-TW" sz="1200" dirty="0">
              <a:latin typeface="Trebuchet MS" pitchFamily="34" charset="0"/>
            </a:endParaRPr>
          </a:p>
          <a:p>
            <a:endParaRPr lang="en-US" altLang="zh-TW" sz="1200" b="1" dirty="0"/>
          </a:p>
        </p:txBody>
      </p:sp>
      <p:sp>
        <p:nvSpPr>
          <p:cNvPr id="23569" name="AutoShape 34" descr="「2K monitor」的圖片搜尋結果"/>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TW" altLang="en-US"/>
          </a:p>
        </p:txBody>
      </p:sp>
      <p:sp>
        <p:nvSpPr>
          <p:cNvPr id="23570" name="文字方塊 57"/>
          <p:cNvSpPr txBox="1">
            <a:spLocks noChangeArrowheads="1"/>
          </p:cNvSpPr>
          <p:nvPr/>
        </p:nvSpPr>
        <p:spPr bwMode="auto">
          <a:xfrm>
            <a:off x="3923928" y="2636912"/>
            <a:ext cx="1800225" cy="277812"/>
          </a:xfrm>
          <a:prstGeom prst="rect">
            <a:avLst/>
          </a:prstGeom>
          <a:noFill/>
          <a:ln w="9525">
            <a:noFill/>
            <a:miter lim="800000"/>
            <a:headEnd/>
            <a:tailEnd/>
          </a:ln>
        </p:spPr>
        <p:txBody>
          <a:bodyPr>
            <a:spAutoFit/>
          </a:bodyPr>
          <a:lstStyle/>
          <a:p>
            <a:r>
              <a:rPr lang="en-US" altLang="zh-TW" sz="1200" b="1" dirty="0" smtClean="0"/>
              <a:t>Workstation</a:t>
            </a:r>
            <a:endParaRPr lang="en-US" altLang="zh-TW" sz="1200" b="1" dirty="0"/>
          </a:p>
        </p:txBody>
      </p:sp>
      <p:sp>
        <p:nvSpPr>
          <p:cNvPr id="23571" name="文字方塊 58"/>
          <p:cNvSpPr txBox="1">
            <a:spLocks noChangeArrowheads="1"/>
          </p:cNvSpPr>
          <p:nvPr/>
        </p:nvSpPr>
        <p:spPr bwMode="auto">
          <a:xfrm>
            <a:off x="5364162" y="6165850"/>
            <a:ext cx="2351109" cy="276999"/>
          </a:xfrm>
          <a:prstGeom prst="rect">
            <a:avLst/>
          </a:prstGeom>
          <a:noFill/>
          <a:ln w="9525">
            <a:noFill/>
            <a:miter lim="800000"/>
            <a:headEnd/>
            <a:tailEnd/>
          </a:ln>
        </p:spPr>
        <p:txBody>
          <a:bodyPr wrap="square">
            <a:spAutoFit/>
          </a:bodyPr>
          <a:lstStyle/>
          <a:p>
            <a:r>
              <a:rPr lang="en-US" altLang="zh-TW" sz="1200" b="1" dirty="0" smtClean="0"/>
              <a:t>USB 3.0 to </a:t>
            </a:r>
            <a:r>
              <a:rPr lang="en-US" altLang="zh-TW" sz="1200" b="1" dirty="0"/>
              <a:t>Video Adapter</a:t>
            </a:r>
          </a:p>
        </p:txBody>
      </p:sp>
      <p:cxnSp>
        <p:nvCxnSpPr>
          <p:cNvPr id="361" name="肘形接點 37"/>
          <p:cNvCxnSpPr>
            <a:stCxn id="43010" idx="3"/>
            <a:endCxn id="30759" idx="2"/>
          </p:cNvCxnSpPr>
          <p:nvPr/>
        </p:nvCxnSpPr>
        <p:spPr>
          <a:xfrm flipV="1">
            <a:off x="6948488" y="4395788"/>
            <a:ext cx="736600" cy="1228725"/>
          </a:xfrm>
          <a:prstGeom prst="bentConnector2">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2" name="群組 6"/>
          <p:cNvGrpSpPr>
            <a:grpSpLocks/>
          </p:cNvGrpSpPr>
          <p:nvPr/>
        </p:nvGrpSpPr>
        <p:grpSpPr bwMode="auto">
          <a:xfrm>
            <a:off x="6372225" y="2565400"/>
            <a:ext cx="2627313" cy="1871663"/>
            <a:chOff x="2411760" y="836712"/>
            <a:chExt cx="4680520" cy="3312368"/>
          </a:xfrm>
        </p:grpSpPr>
        <p:pic>
          <p:nvPicPr>
            <p:cNvPr id="23591" name="Picture 20" descr="http://cdni.wired.co.uk/620x413/a_c/4k_3.jpg"/>
            <p:cNvPicPr>
              <a:picLocks noChangeAspect="1" noChangeArrowheads="1"/>
            </p:cNvPicPr>
            <p:nvPr/>
          </p:nvPicPr>
          <p:blipFill>
            <a:blip r:embed="rId4" cstate="print"/>
            <a:srcRect/>
            <a:stretch>
              <a:fillRect/>
            </a:stretch>
          </p:blipFill>
          <p:spPr bwMode="auto">
            <a:xfrm>
              <a:off x="2411760" y="836712"/>
              <a:ext cx="4680520" cy="3240360"/>
            </a:xfrm>
            <a:prstGeom prst="rect">
              <a:avLst/>
            </a:prstGeom>
            <a:noFill/>
            <a:ln w="9525">
              <a:noFill/>
              <a:miter lim="800000"/>
              <a:headEnd/>
              <a:tailEnd/>
            </a:ln>
          </p:spPr>
        </p:pic>
        <p:sp>
          <p:nvSpPr>
            <p:cNvPr id="34" name="矩形 33"/>
            <p:cNvSpPr/>
            <p:nvPr/>
          </p:nvSpPr>
          <p:spPr>
            <a:xfrm>
              <a:off x="6444642" y="3646184"/>
              <a:ext cx="647638" cy="502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23574" name="文字方塊 36"/>
          <p:cNvSpPr txBox="1">
            <a:spLocks noChangeArrowheads="1"/>
          </p:cNvSpPr>
          <p:nvPr/>
        </p:nvSpPr>
        <p:spPr bwMode="auto">
          <a:xfrm>
            <a:off x="7500958" y="4429132"/>
            <a:ext cx="1887524" cy="461665"/>
          </a:xfrm>
          <a:prstGeom prst="rect">
            <a:avLst/>
          </a:prstGeom>
          <a:noFill/>
          <a:ln w="9525">
            <a:noFill/>
            <a:miter lim="800000"/>
            <a:headEnd/>
            <a:tailEnd/>
          </a:ln>
        </p:spPr>
        <p:txBody>
          <a:bodyPr wrap="square">
            <a:spAutoFit/>
          </a:bodyPr>
          <a:lstStyle/>
          <a:p>
            <a:pPr algn="ctr"/>
            <a:r>
              <a:rPr lang="en-US" altLang="zh-TW" sz="1200" b="1" dirty="0" smtClean="0"/>
              <a:t>HDMI/DP/DVI/VGA Display</a:t>
            </a:r>
            <a:endParaRPr lang="en-US" altLang="zh-TW" sz="1200" b="1" dirty="0"/>
          </a:p>
        </p:txBody>
      </p:sp>
      <p:pic>
        <p:nvPicPr>
          <p:cNvPr id="23575" name="Picture 2" descr="http://www.partsdata.de/media/image/thumbnail/aktive-usb-3.0-verlaengerung-ue350a-von-aten-5m_A-USB3-91_1_720x600.png"/>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395288" y="5229225"/>
            <a:ext cx="1150937" cy="935038"/>
          </a:xfrm>
          <a:prstGeom prst="rect">
            <a:avLst/>
          </a:prstGeom>
          <a:noFill/>
          <a:ln w="9525">
            <a:noFill/>
            <a:miter lim="800000"/>
            <a:headEnd/>
            <a:tailEnd/>
          </a:ln>
        </p:spPr>
      </p:pic>
      <p:cxnSp>
        <p:nvCxnSpPr>
          <p:cNvPr id="41" name="圖案 40"/>
          <p:cNvCxnSpPr>
            <a:stCxn id="16" idx="2"/>
            <a:endCxn id="75778" idx="0"/>
          </p:cNvCxnSpPr>
          <p:nvPr/>
        </p:nvCxnSpPr>
        <p:spPr>
          <a:xfrm rot="5400000">
            <a:off x="2062956" y="3632994"/>
            <a:ext cx="504825" cy="2687638"/>
          </a:xfrm>
          <a:prstGeom prst="bentConnector3">
            <a:avLst>
              <a:gd name="adj1" fmla="val 50000"/>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3" name="圖案 40"/>
          <p:cNvCxnSpPr>
            <a:stCxn id="75778" idx="3"/>
            <a:endCxn id="52" idx="1"/>
          </p:cNvCxnSpPr>
          <p:nvPr/>
        </p:nvCxnSpPr>
        <p:spPr>
          <a:xfrm>
            <a:off x="1546225" y="5695950"/>
            <a:ext cx="433388" cy="347663"/>
          </a:xfrm>
          <a:prstGeom prst="bentConnector3">
            <a:avLst>
              <a:gd name="adj1" fmla="val 50000"/>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3578" name="文字方塊 56"/>
          <p:cNvSpPr txBox="1">
            <a:spLocks noChangeArrowheads="1"/>
          </p:cNvSpPr>
          <p:nvPr/>
        </p:nvSpPr>
        <p:spPr bwMode="auto">
          <a:xfrm>
            <a:off x="357158" y="5786454"/>
            <a:ext cx="1462068" cy="461665"/>
          </a:xfrm>
          <a:prstGeom prst="rect">
            <a:avLst/>
          </a:prstGeom>
          <a:noFill/>
          <a:ln w="9525">
            <a:noFill/>
            <a:miter lim="800000"/>
            <a:headEnd/>
            <a:tailEnd/>
          </a:ln>
        </p:spPr>
        <p:txBody>
          <a:bodyPr wrap="square">
            <a:spAutoFit/>
          </a:bodyPr>
          <a:lstStyle/>
          <a:p>
            <a:r>
              <a:rPr lang="en-US" altLang="zh-TW" sz="1200" b="1" dirty="0" smtClean="0"/>
              <a:t>UE350A </a:t>
            </a:r>
          </a:p>
          <a:p>
            <a:r>
              <a:rPr lang="en-US" altLang="zh-TW" sz="1200" b="1" dirty="0" smtClean="0"/>
              <a:t>15ft  Extender</a:t>
            </a:r>
            <a:endParaRPr lang="zh-TW" altLang="en-US" sz="1200" b="1" dirty="0"/>
          </a:p>
        </p:txBody>
      </p:sp>
      <p:sp>
        <p:nvSpPr>
          <p:cNvPr id="23579" name="文字方塊 89"/>
          <p:cNvSpPr txBox="1">
            <a:spLocks noChangeArrowheads="1"/>
          </p:cNvSpPr>
          <p:nvPr/>
        </p:nvSpPr>
        <p:spPr bwMode="auto">
          <a:xfrm>
            <a:off x="1979613" y="6381750"/>
            <a:ext cx="2306635" cy="276999"/>
          </a:xfrm>
          <a:prstGeom prst="rect">
            <a:avLst/>
          </a:prstGeom>
          <a:noFill/>
          <a:ln w="9525">
            <a:noFill/>
            <a:miter lim="800000"/>
            <a:headEnd/>
            <a:tailEnd/>
          </a:ln>
        </p:spPr>
        <p:txBody>
          <a:bodyPr wrap="square">
            <a:spAutoFit/>
          </a:bodyPr>
          <a:lstStyle/>
          <a:p>
            <a:r>
              <a:rPr lang="en-US" altLang="zh-TW" sz="1200" b="1" dirty="0" smtClean="0"/>
              <a:t>USB 3.0 Graphic Device</a:t>
            </a:r>
            <a:endParaRPr lang="zh-TW" altLang="en-US" sz="1200" b="1" dirty="0"/>
          </a:p>
        </p:txBody>
      </p:sp>
      <p:pic>
        <p:nvPicPr>
          <p:cNvPr id="23581" name="圖片 41" descr="六視圖.jpg"/>
          <p:cNvPicPr>
            <a:picLocks noChangeAspect="1"/>
          </p:cNvPicPr>
          <p:nvPr/>
        </p:nvPicPr>
        <p:blipFill>
          <a:blip r:embed="rId6" cstate="print"/>
          <a:srcRect/>
          <a:stretch>
            <a:fillRect/>
          </a:stretch>
        </p:blipFill>
        <p:spPr bwMode="auto">
          <a:xfrm>
            <a:off x="3059113" y="3500438"/>
            <a:ext cx="1198562" cy="1223962"/>
          </a:xfrm>
          <a:prstGeom prst="rect">
            <a:avLst/>
          </a:prstGeom>
          <a:noFill/>
          <a:ln w="9525">
            <a:noFill/>
            <a:miter lim="800000"/>
            <a:headEnd/>
            <a:tailEnd/>
          </a:ln>
        </p:spPr>
      </p:pic>
      <p:cxnSp>
        <p:nvCxnSpPr>
          <p:cNvPr id="43" name="肘形接點 37"/>
          <p:cNvCxnSpPr/>
          <p:nvPr/>
        </p:nvCxnSpPr>
        <p:spPr>
          <a:xfrm rot="10800000" flipH="1" flipV="1">
            <a:off x="1116013" y="1993900"/>
            <a:ext cx="1943100" cy="2119313"/>
          </a:xfrm>
          <a:prstGeom prst="bentConnector3">
            <a:avLst>
              <a:gd name="adj1" fmla="val -11760"/>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23583" name="Picture 2" descr="「USB3.0 Graphic」的圖片搜尋結果"/>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292725" y="4797425"/>
            <a:ext cx="1655763" cy="1655763"/>
          </a:xfrm>
          <a:prstGeom prst="rect">
            <a:avLst/>
          </a:prstGeom>
          <a:noFill/>
          <a:ln w="9525">
            <a:noFill/>
            <a:miter lim="800000"/>
            <a:headEnd/>
            <a:tailEnd/>
          </a:ln>
        </p:spPr>
      </p:pic>
      <p:pic>
        <p:nvPicPr>
          <p:cNvPr id="23584" name="Picture 15" descr="http://www.novuslight.com/uploads/n/Basler_ace_3x_01_.jpg"/>
          <p:cNvPicPr>
            <a:picLocks noChangeAspect="1" noChangeArrowheads="1"/>
          </p:cNvPicPr>
          <p:nvPr/>
        </p:nvPicPr>
        <p:blipFill>
          <a:blip r:embed="rId8" cstate="print"/>
          <a:srcRect/>
          <a:stretch>
            <a:fillRect/>
          </a:stretch>
        </p:blipFill>
        <p:spPr bwMode="auto">
          <a:xfrm>
            <a:off x="1979613" y="5516563"/>
            <a:ext cx="1368425" cy="912812"/>
          </a:xfrm>
          <a:prstGeom prst="rect">
            <a:avLst/>
          </a:prstGeom>
          <a:noFill/>
          <a:ln w="9525">
            <a:noFill/>
            <a:miter lim="800000"/>
            <a:headEnd/>
            <a:tailEnd/>
          </a:ln>
        </p:spPr>
      </p:pic>
      <p:sp>
        <p:nvSpPr>
          <p:cNvPr id="23585" name="文字方塊 90"/>
          <p:cNvSpPr txBox="1">
            <a:spLocks noChangeArrowheads="1"/>
          </p:cNvSpPr>
          <p:nvPr/>
        </p:nvSpPr>
        <p:spPr bwMode="auto">
          <a:xfrm>
            <a:off x="3143240" y="3929066"/>
            <a:ext cx="1081087" cy="307777"/>
          </a:xfrm>
          <a:prstGeom prst="rect">
            <a:avLst/>
          </a:prstGeom>
          <a:noFill/>
          <a:ln w="9525">
            <a:noFill/>
            <a:miter lim="800000"/>
            <a:headEnd/>
            <a:tailEnd/>
          </a:ln>
        </p:spPr>
        <p:txBody>
          <a:bodyPr>
            <a:spAutoFit/>
          </a:bodyPr>
          <a:lstStyle/>
          <a:p>
            <a:pPr algn="ctr"/>
            <a:r>
              <a:rPr lang="en-US" altLang="zh-TW" sz="1400" b="1" dirty="0" smtClean="0">
                <a:solidFill>
                  <a:schemeClr val="bg1"/>
                </a:solidFill>
              </a:rPr>
              <a:t>USB 3.0</a:t>
            </a:r>
            <a:endParaRPr lang="en-US" altLang="zh-TW" sz="1400" b="1" dirty="0">
              <a:solidFill>
                <a:schemeClr val="bg1"/>
              </a:solidFill>
            </a:endParaRPr>
          </a:p>
        </p:txBody>
      </p:sp>
      <p:cxnSp>
        <p:nvCxnSpPr>
          <p:cNvPr id="48" name="直線單箭頭接點 47"/>
          <p:cNvCxnSpPr/>
          <p:nvPr/>
        </p:nvCxnSpPr>
        <p:spPr>
          <a:xfrm>
            <a:off x="7596188" y="1484313"/>
            <a:ext cx="8636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a:off x="7596188" y="1916113"/>
            <a:ext cx="863600" cy="0"/>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3589" name="文字方塊 49"/>
          <p:cNvSpPr txBox="1">
            <a:spLocks noChangeArrowheads="1"/>
          </p:cNvSpPr>
          <p:nvPr/>
        </p:nvSpPr>
        <p:spPr bwMode="auto">
          <a:xfrm>
            <a:off x="7524750" y="1484313"/>
            <a:ext cx="1008063" cy="338554"/>
          </a:xfrm>
          <a:prstGeom prst="rect">
            <a:avLst/>
          </a:prstGeom>
          <a:noFill/>
          <a:ln w="9525">
            <a:noFill/>
            <a:miter lim="800000"/>
            <a:headEnd/>
            <a:tailEnd/>
          </a:ln>
        </p:spPr>
        <p:txBody>
          <a:bodyPr>
            <a:spAutoFit/>
          </a:bodyPr>
          <a:lstStyle/>
          <a:p>
            <a:r>
              <a:rPr lang="en-US" altLang="zh-TW" sz="1600" dirty="0"/>
              <a:t>USB3.0</a:t>
            </a:r>
            <a:endParaRPr lang="zh-TW" altLang="en-US" sz="1600" dirty="0"/>
          </a:p>
        </p:txBody>
      </p:sp>
      <p:sp>
        <p:nvSpPr>
          <p:cNvPr id="23590" name="文字方塊 50"/>
          <p:cNvSpPr txBox="1">
            <a:spLocks noChangeArrowheads="1"/>
          </p:cNvSpPr>
          <p:nvPr/>
        </p:nvSpPr>
        <p:spPr bwMode="auto">
          <a:xfrm>
            <a:off x="7524750" y="1979613"/>
            <a:ext cx="1008063" cy="338554"/>
          </a:xfrm>
          <a:prstGeom prst="rect">
            <a:avLst/>
          </a:prstGeom>
          <a:noFill/>
          <a:ln w="9525">
            <a:noFill/>
            <a:miter lim="800000"/>
            <a:headEnd/>
            <a:tailEnd/>
          </a:ln>
        </p:spPr>
        <p:txBody>
          <a:bodyPr>
            <a:spAutoFit/>
          </a:bodyPr>
          <a:lstStyle/>
          <a:p>
            <a:r>
              <a:rPr lang="en-US" altLang="zh-TW" sz="1600" dirty="0"/>
              <a:t>Video</a:t>
            </a:r>
            <a:endParaRPr lang="zh-TW" altLang="en-US" sz="1600" dirty="0"/>
          </a:p>
        </p:txBody>
      </p:sp>
      <p:sp>
        <p:nvSpPr>
          <p:cNvPr id="46" name="TextBox 45"/>
          <p:cNvSpPr txBox="1"/>
          <p:nvPr/>
        </p:nvSpPr>
        <p:spPr>
          <a:xfrm>
            <a:off x="3143240" y="3214686"/>
            <a:ext cx="1000132" cy="369332"/>
          </a:xfrm>
          <a:prstGeom prst="rect">
            <a:avLst/>
          </a:prstGeom>
          <a:noFill/>
        </p:spPr>
        <p:txBody>
          <a:bodyPr wrap="square" rtlCol="0">
            <a:spAutoFit/>
          </a:bodyPr>
          <a:lstStyle/>
          <a:p>
            <a:pPr algn="ctr"/>
            <a:r>
              <a:rPr lang="en-US" dirty="0" smtClean="0"/>
              <a:t>Access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日期版面配置區 3"/>
          <p:cNvSpPr>
            <a:spLocks noGrp="1"/>
          </p:cNvSpPr>
          <p:nvPr>
            <p:ph type="dt" sz="quarter" idx="10"/>
          </p:nvPr>
        </p:nvSpPr>
        <p:spPr>
          <a:xfrm>
            <a:off x="7596188" y="6473825"/>
            <a:ext cx="1152525" cy="288925"/>
          </a:xfrm>
        </p:spPr>
        <p:txBody>
          <a:bodyPr/>
          <a:lstStyle/>
          <a:p>
            <a:pPr>
              <a:defRPr/>
            </a:pPr>
            <a:fld id="{38D17443-8FB7-41C7-BE22-FEC5E49EBB8B}" type="datetime1">
              <a:rPr lang="zh-TW" altLang="en-US"/>
              <a:pPr>
                <a:defRPr/>
              </a:pPr>
              <a:t>2017/7/6</a:t>
            </a:fld>
            <a:endParaRPr lang="en-US" altLang="zh-TW"/>
          </a:p>
        </p:txBody>
      </p:sp>
      <p:sp>
        <p:nvSpPr>
          <p:cNvPr id="24" name="投影片編號版面配置區 5"/>
          <p:cNvSpPr>
            <a:spLocks noGrp="1"/>
          </p:cNvSpPr>
          <p:nvPr>
            <p:ph type="sldNum" sz="quarter" idx="12"/>
          </p:nvPr>
        </p:nvSpPr>
        <p:spPr>
          <a:xfrm>
            <a:off x="8675688" y="6442075"/>
            <a:ext cx="936625" cy="288925"/>
          </a:xfrm>
        </p:spPr>
        <p:txBody>
          <a:bodyPr/>
          <a:lstStyle/>
          <a:p>
            <a:pPr>
              <a:defRPr/>
            </a:pPr>
            <a:fld id="{F0C27116-E0FC-49A8-935F-435454B7947C}" type="slidenum">
              <a:rPr lang="en-US" altLang="zh-TW"/>
              <a:pPr>
                <a:defRPr/>
              </a:pPr>
              <a:t>15</a:t>
            </a:fld>
            <a:endParaRPr lang="en-US" altLang="zh-TW" dirty="0"/>
          </a:p>
        </p:txBody>
      </p:sp>
      <p:sp>
        <p:nvSpPr>
          <p:cNvPr id="22533" name="Rectangle 2"/>
          <p:cNvSpPr>
            <a:spLocks noGrp="1" noChangeArrowheads="1"/>
          </p:cNvSpPr>
          <p:nvPr>
            <p:ph type="title"/>
          </p:nvPr>
        </p:nvSpPr>
        <p:spPr>
          <a:xfrm>
            <a:off x="250825" y="260350"/>
            <a:ext cx="7489825" cy="490538"/>
          </a:xfrm>
        </p:spPr>
        <p:txBody>
          <a:bodyPr/>
          <a:lstStyle/>
          <a:p>
            <a:pPr eaLnBrk="1" hangingPunct="1"/>
            <a:r>
              <a:rPr lang="en-US" altLang="zh-TW" dirty="0" smtClean="0"/>
              <a:t>Product Application 3</a:t>
            </a:r>
          </a:p>
        </p:txBody>
      </p:sp>
      <p:cxnSp>
        <p:nvCxnSpPr>
          <p:cNvPr id="32" name="肘形接點 31"/>
          <p:cNvCxnSpPr>
            <a:stCxn id="56" idx="2"/>
          </p:cNvCxnSpPr>
          <p:nvPr/>
        </p:nvCxnSpPr>
        <p:spPr>
          <a:xfrm rot="5400000">
            <a:off x="5057230" y="1982565"/>
            <a:ext cx="745182" cy="2003673"/>
          </a:xfrm>
          <a:prstGeom prst="bentConnector2">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6" name="肘形接點 45"/>
          <p:cNvCxnSpPr>
            <a:stCxn id="74767" idx="2"/>
            <a:endCxn id="22556" idx="0"/>
          </p:cNvCxnSpPr>
          <p:nvPr/>
        </p:nvCxnSpPr>
        <p:spPr>
          <a:xfrm rot="5400000">
            <a:off x="2128407" y="2918086"/>
            <a:ext cx="488798" cy="2584471"/>
          </a:xfrm>
          <a:prstGeom prst="bentConnector2">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2550" name="AutoShape 32" descr="「USB 3.0 video」的圖片搜尋結果"/>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zh-TW" altLang="en-US"/>
          </a:p>
        </p:txBody>
      </p:sp>
      <p:pic>
        <p:nvPicPr>
          <p:cNvPr id="22556" name="Picture 36" descr="Celestron Skyris USB 3.0 CCD Kamera"/>
          <p:cNvPicPr>
            <a:picLocks noChangeAspect="1" noChangeArrowheads="1"/>
          </p:cNvPicPr>
          <p:nvPr/>
        </p:nvPicPr>
        <p:blipFill>
          <a:blip r:embed="rId2" cstate="email"/>
          <a:srcRect/>
          <a:stretch>
            <a:fillRect/>
          </a:stretch>
        </p:blipFill>
        <p:spPr bwMode="auto">
          <a:xfrm rot="7737928">
            <a:off x="311243" y="3927216"/>
            <a:ext cx="1035050" cy="647700"/>
          </a:xfrm>
          <a:prstGeom prst="rect">
            <a:avLst/>
          </a:prstGeom>
          <a:noFill/>
          <a:ln w="9525">
            <a:noFill/>
            <a:miter lim="800000"/>
            <a:headEnd/>
            <a:tailEnd/>
          </a:ln>
        </p:spPr>
      </p:pic>
      <p:cxnSp>
        <p:nvCxnSpPr>
          <p:cNvPr id="53" name="直線單箭頭接點 52"/>
          <p:cNvCxnSpPr/>
          <p:nvPr/>
        </p:nvCxnSpPr>
        <p:spPr>
          <a:xfrm>
            <a:off x="7885113" y="3644900"/>
            <a:ext cx="863600"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2561" name="文字方塊 55"/>
          <p:cNvSpPr txBox="1">
            <a:spLocks noChangeArrowheads="1"/>
          </p:cNvSpPr>
          <p:nvPr/>
        </p:nvSpPr>
        <p:spPr bwMode="auto">
          <a:xfrm>
            <a:off x="7786710" y="3714752"/>
            <a:ext cx="1176316" cy="369332"/>
          </a:xfrm>
          <a:prstGeom prst="rect">
            <a:avLst/>
          </a:prstGeom>
          <a:noFill/>
          <a:ln w="9525">
            <a:noFill/>
            <a:miter lim="800000"/>
            <a:headEnd/>
            <a:tailEnd/>
          </a:ln>
        </p:spPr>
        <p:txBody>
          <a:bodyPr wrap="square">
            <a:spAutoFit/>
          </a:bodyPr>
          <a:lstStyle/>
          <a:p>
            <a:r>
              <a:rPr lang="en-US" altLang="zh-TW" dirty="0" smtClean="0"/>
              <a:t>USB 3.0</a:t>
            </a:r>
            <a:endParaRPr lang="zh-TW" altLang="en-US" dirty="0"/>
          </a:p>
        </p:txBody>
      </p:sp>
      <p:pic>
        <p:nvPicPr>
          <p:cNvPr id="74754" name="Picture 2" descr="http://www.leadertw.com/c-page/images/pr-n-085.jpg"/>
          <p:cNvPicPr>
            <a:picLocks noChangeAspect="1" noChangeArrowheads="1"/>
          </p:cNvPicPr>
          <p:nvPr/>
        </p:nvPicPr>
        <p:blipFill>
          <a:blip r:embed="rId3" cstate="email"/>
          <a:srcRect/>
          <a:stretch>
            <a:fillRect/>
          </a:stretch>
        </p:blipFill>
        <p:spPr bwMode="auto">
          <a:xfrm>
            <a:off x="0" y="5157192"/>
            <a:ext cx="2966924" cy="1370856"/>
          </a:xfrm>
          <a:prstGeom prst="rect">
            <a:avLst/>
          </a:prstGeom>
          <a:noFill/>
        </p:spPr>
      </p:pic>
      <p:pic>
        <p:nvPicPr>
          <p:cNvPr id="74756" name="Picture 4" descr="http://w3.siemens.com/mcms/pc-based-automation/en/industrial-pc/Documents/webfeature/img/ipc627d.png"/>
          <p:cNvPicPr>
            <a:picLocks noChangeAspect="1" noChangeArrowheads="1"/>
          </p:cNvPicPr>
          <p:nvPr/>
        </p:nvPicPr>
        <p:blipFill>
          <a:blip r:embed="rId4" cstate="email"/>
          <a:srcRect/>
          <a:stretch>
            <a:fillRect/>
          </a:stretch>
        </p:blipFill>
        <p:spPr bwMode="auto">
          <a:xfrm>
            <a:off x="6588224" y="1124744"/>
            <a:ext cx="1487066" cy="1487066"/>
          </a:xfrm>
          <a:prstGeom prst="rect">
            <a:avLst/>
          </a:prstGeom>
          <a:noFill/>
        </p:spPr>
      </p:pic>
      <p:cxnSp>
        <p:nvCxnSpPr>
          <p:cNvPr id="47" name="肘形接點 45"/>
          <p:cNvCxnSpPr>
            <a:stCxn id="74767" idx="2"/>
            <a:endCxn id="74754" idx="0"/>
          </p:cNvCxnSpPr>
          <p:nvPr/>
        </p:nvCxnSpPr>
        <p:spPr>
          <a:xfrm rot="5400000">
            <a:off x="1978617" y="3470768"/>
            <a:ext cx="1191270" cy="2181579"/>
          </a:xfrm>
          <a:prstGeom prst="bentConnector3">
            <a:avLst>
              <a:gd name="adj1" fmla="val 67634"/>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56" name="Picture 4" descr="http://w3.siemens.com/mcms/pc-based-automation/en/industrial-pc/Documents/webfeature/img/ipc627d.png"/>
          <p:cNvPicPr>
            <a:picLocks noChangeAspect="1" noChangeArrowheads="1"/>
          </p:cNvPicPr>
          <p:nvPr/>
        </p:nvPicPr>
        <p:blipFill>
          <a:blip r:embed="rId5" cstate="email"/>
          <a:srcRect/>
          <a:stretch>
            <a:fillRect/>
          </a:stretch>
        </p:blipFill>
        <p:spPr bwMode="auto">
          <a:xfrm>
            <a:off x="5652120" y="1052736"/>
            <a:ext cx="1559074" cy="1559074"/>
          </a:xfrm>
          <a:prstGeom prst="rect">
            <a:avLst/>
          </a:prstGeom>
          <a:noFill/>
        </p:spPr>
      </p:pic>
      <p:pic>
        <p:nvPicPr>
          <p:cNvPr id="74764" name="Picture 12" descr="http://www.aten.com.tw/images/uploadImages/Mobility-USB/USB-Converter/products/UC232A-USB-Converters-OL-large.jpg"/>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a:off x="6156176" y="4012981"/>
            <a:ext cx="1458300" cy="1000195"/>
          </a:xfrm>
          <a:prstGeom prst="rect">
            <a:avLst/>
          </a:prstGeom>
          <a:noFill/>
        </p:spPr>
      </p:pic>
      <p:pic>
        <p:nvPicPr>
          <p:cNvPr id="74767" name="Picture 15" descr="C:\Users\ethanyu\Desktop\US234.jpg"/>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2771800" y="2564904"/>
            <a:ext cx="1786482" cy="1401018"/>
          </a:xfrm>
          <a:prstGeom prst="rect">
            <a:avLst/>
          </a:prstGeom>
          <a:noFill/>
        </p:spPr>
      </p:pic>
      <p:cxnSp>
        <p:nvCxnSpPr>
          <p:cNvPr id="59" name="肘形接點 45"/>
          <p:cNvCxnSpPr>
            <a:stCxn id="74767" idx="2"/>
            <a:endCxn id="62" idx="0"/>
          </p:cNvCxnSpPr>
          <p:nvPr/>
        </p:nvCxnSpPr>
        <p:spPr>
          <a:xfrm rot="5400000" flipH="1">
            <a:off x="1843372" y="2144253"/>
            <a:ext cx="807346" cy="2835992"/>
          </a:xfrm>
          <a:prstGeom prst="bentConnector4">
            <a:avLst>
              <a:gd name="adj1" fmla="val 2296"/>
              <a:gd name="adj2" fmla="val 61063"/>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62" name="Picture 36" descr="Celestron Skyris USB 3.0 CCD Kamera"/>
          <p:cNvPicPr>
            <a:picLocks noChangeAspect="1" noChangeArrowheads="1"/>
          </p:cNvPicPr>
          <p:nvPr/>
        </p:nvPicPr>
        <p:blipFill>
          <a:blip r:embed="rId2" cstate="email"/>
          <a:srcRect/>
          <a:stretch>
            <a:fillRect/>
          </a:stretch>
        </p:blipFill>
        <p:spPr bwMode="auto">
          <a:xfrm rot="7737928">
            <a:off x="59722" y="2631072"/>
            <a:ext cx="1035050" cy="647700"/>
          </a:xfrm>
          <a:prstGeom prst="rect">
            <a:avLst/>
          </a:prstGeom>
          <a:noFill/>
          <a:ln w="9525">
            <a:noFill/>
            <a:miter lim="800000"/>
            <a:headEnd/>
            <a:tailEnd/>
          </a:ln>
        </p:spPr>
      </p:pic>
      <p:sp>
        <p:nvSpPr>
          <p:cNvPr id="75" name="Text Box 20"/>
          <p:cNvSpPr txBox="1">
            <a:spLocks noChangeArrowheads="1"/>
          </p:cNvSpPr>
          <p:nvPr/>
        </p:nvSpPr>
        <p:spPr bwMode="auto">
          <a:xfrm>
            <a:off x="285720" y="3357562"/>
            <a:ext cx="1208985" cy="523220"/>
          </a:xfrm>
          <a:prstGeom prst="rect">
            <a:avLst/>
          </a:prstGeom>
          <a:noFill/>
          <a:ln w="9525">
            <a:noFill/>
            <a:miter lim="800000"/>
            <a:headEnd/>
            <a:tailEnd/>
          </a:ln>
        </p:spPr>
        <p:txBody>
          <a:bodyPr wrap="none">
            <a:spAutoFit/>
          </a:bodyPr>
          <a:lstStyle/>
          <a:p>
            <a:pPr algn="ctr"/>
            <a:r>
              <a:rPr lang="en-US" altLang="zh-TW" sz="1400" b="1" dirty="0" smtClean="0"/>
              <a:t>Production </a:t>
            </a:r>
          </a:p>
          <a:p>
            <a:pPr algn="ctr"/>
            <a:r>
              <a:rPr lang="en-US" altLang="zh-TW" sz="1400" b="1" dirty="0" smtClean="0"/>
              <a:t>Equipment</a:t>
            </a:r>
            <a:endParaRPr lang="en-US" altLang="zh-TW" sz="1400" b="1" dirty="0"/>
          </a:p>
        </p:txBody>
      </p:sp>
      <p:cxnSp>
        <p:nvCxnSpPr>
          <p:cNvPr id="79" name="肘形接點 31"/>
          <p:cNvCxnSpPr>
            <a:endCxn id="74764" idx="3"/>
          </p:cNvCxnSpPr>
          <p:nvPr/>
        </p:nvCxnSpPr>
        <p:spPr>
          <a:xfrm rot="16200000" flipV="1">
            <a:off x="7135909" y="4991646"/>
            <a:ext cx="1156086" cy="198952"/>
          </a:xfrm>
          <a:prstGeom prst="bentConnector2">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6" name="肘形接點 31"/>
          <p:cNvCxnSpPr/>
          <p:nvPr/>
        </p:nvCxnSpPr>
        <p:spPr>
          <a:xfrm rot="10800000">
            <a:off x="4211960" y="3789040"/>
            <a:ext cx="1872208" cy="648072"/>
          </a:xfrm>
          <a:prstGeom prst="bentConnector3">
            <a:avLst>
              <a:gd name="adj1" fmla="val 49340"/>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74766" name="Picture 14" descr="https://img.fasttechcdn.com/124/1247400/1247400-1.jpg"/>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4644008" y="4005064"/>
            <a:ext cx="1152128" cy="864096"/>
          </a:xfrm>
          <a:prstGeom prst="rect">
            <a:avLst/>
          </a:prstGeom>
          <a:noFill/>
        </p:spPr>
      </p:pic>
      <p:cxnSp>
        <p:nvCxnSpPr>
          <p:cNvPr id="90" name="直線單箭頭接點 89"/>
          <p:cNvCxnSpPr/>
          <p:nvPr/>
        </p:nvCxnSpPr>
        <p:spPr>
          <a:xfrm>
            <a:off x="7884368" y="2996952"/>
            <a:ext cx="863600" cy="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1" name="文字方塊 55"/>
          <p:cNvSpPr txBox="1">
            <a:spLocks noChangeArrowheads="1"/>
          </p:cNvSpPr>
          <p:nvPr/>
        </p:nvSpPr>
        <p:spPr bwMode="auto">
          <a:xfrm>
            <a:off x="7811343" y="3068390"/>
            <a:ext cx="1008062" cy="369887"/>
          </a:xfrm>
          <a:prstGeom prst="rect">
            <a:avLst/>
          </a:prstGeom>
          <a:noFill/>
          <a:ln w="9525">
            <a:noFill/>
            <a:miter lim="800000"/>
            <a:headEnd/>
            <a:tailEnd/>
          </a:ln>
        </p:spPr>
        <p:txBody>
          <a:bodyPr>
            <a:spAutoFit/>
          </a:bodyPr>
          <a:lstStyle/>
          <a:p>
            <a:r>
              <a:rPr lang="en-US" altLang="zh-TW" dirty="0" smtClean="0"/>
              <a:t>RS232</a:t>
            </a:r>
            <a:endParaRPr lang="zh-TW" altLang="en-US" dirty="0"/>
          </a:p>
        </p:txBody>
      </p:sp>
      <p:sp>
        <p:nvSpPr>
          <p:cNvPr id="92" name="Text Box 20"/>
          <p:cNvSpPr txBox="1">
            <a:spLocks noChangeArrowheads="1"/>
          </p:cNvSpPr>
          <p:nvPr/>
        </p:nvSpPr>
        <p:spPr bwMode="auto">
          <a:xfrm>
            <a:off x="4572000" y="4869160"/>
            <a:ext cx="1296144" cy="523220"/>
          </a:xfrm>
          <a:prstGeom prst="rect">
            <a:avLst/>
          </a:prstGeom>
          <a:noFill/>
          <a:ln w="9525">
            <a:noFill/>
            <a:miter lim="800000"/>
            <a:headEnd/>
            <a:tailEnd/>
          </a:ln>
        </p:spPr>
        <p:txBody>
          <a:bodyPr wrap="square">
            <a:spAutoFit/>
          </a:bodyPr>
          <a:lstStyle/>
          <a:p>
            <a:r>
              <a:rPr lang="en-US" altLang="zh-TW" sz="1400" b="1" dirty="0" smtClean="0"/>
              <a:t>Programmed MCU</a:t>
            </a:r>
            <a:endParaRPr lang="en-US" altLang="zh-TW" sz="1400" b="1" dirty="0"/>
          </a:p>
        </p:txBody>
      </p:sp>
      <p:sp>
        <p:nvSpPr>
          <p:cNvPr id="93" name="Text Box 20"/>
          <p:cNvSpPr txBox="1">
            <a:spLocks noChangeArrowheads="1"/>
          </p:cNvSpPr>
          <p:nvPr/>
        </p:nvSpPr>
        <p:spPr bwMode="auto">
          <a:xfrm>
            <a:off x="6156176" y="4725144"/>
            <a:ext cx="864096" cy="307777"/>
          </a:xfrm>
          <a:prstGeom prst="rect">
            <a:avLst/>
          </a:prstGeom>
          <a:noFill/>
          <a:ln w="9525">
            <a:noFill/>
            <a:miter lim="800000"/>
            <a:headEnd/>
            <a:tailEnd/>
          </a:ln>
        </p:spPr>
        <p:txBody>
          <a:bodyPr wrap="square">
            <a:spAutoFit/>
          </a:bodyPr>
          <a:lstStyle/>
          <a:p>
            <a:r>
              <a:rPr lang="en-US" altLang="zh-TW" sz="1400" b="1" dirty="0" smtClean="0"/>
              <a:t>UC232A</a:t>
            </a:r>
            <a:endParaRPr lang="en-US" altLang="zh-TW" sz="1400" b="1" dirty="0"/>
          </a:p>
        </p:txBody>
      </p:sp>
      <p:pic>
        <p:nvPicPr>
          <p:cNvPr id="74758" name="Picture 6" descr="https://encrypted-tbn0.gstatic.com/images?q=tbn:ANd9GcQkb1HOyEDbJGikh_gfFmmgJDL15NrB3WkhCHL2SI5Tr2nIRpYy2g"/>
          <p:cNvPicPr>
            <a:picLocks noChangeAspect="1" noChangeArrowheads="1"/>
          </p:cNvPicPr>
          <p:nvPr/>
        </p:nvPicPr>
        <p:blipFill>
          <a:blip r:embed="rId9" cstate="email"/>
          <a:srcRect t="21168" b="18353"/>
          <a:stretch>
            <a:fillRect/>
          </a:stretch>
        </p:blipFill>
        <p:spPr bwMode="auto">
          <a:xfrm>
            <a:off x="6945410" y="5157192"/>
            <a:ext cx="2024063" cy="1224136"/>
          </a:xfrm>
          <a:prstGeom prst="rect">
            <a:avLst/>
          </a:prstGeom>
          <a:noFill/>
        </p:spPr>
      </p:pic>
      <p:sp>
        <p:nvSpPr>
          <p:cNvPr id="28" name="Text Box 20"/>
          <p:cNvSpPr txBox="1">
            <a:spLocks noChangeArrowheads="1"/>
          </p:cNvSpPr>
          <p:nvPr/>
        </p:nvSpPr>
        <p:spPr bwMode="auto">
          <a:xfrm>
            <a:off x="4644008" y="1268760"/>
            <a:ext cx="1289135" cy="307777"/>
          </a:xfrm>
          <a:prstGeom prst="rect">
            <a:avLst/>
          </a:prstGeom>
          <a:noFill/>
          <a:ln w="9525">
            <a:noFill/>
            <a:miter lim="800000"/>
            <a:headEnd/>
            <a:tailEnd/>
          </a:ln>
        </p:spPr>
        <p:txBody>
          <a:bodyPr wrap="none">
            <a:spAutoFit/>
          </a:bodyPr>
          <a:lstStyle/>
          <a:p>
            <a:r>
              <a:rPr lang="en-US" altLang="zh-TW" sz="1400" b="1" dirty="0" smtClean="0"/>
              <a:t>Industrial PC</a:t>
            </a:r>
            <a:endParaRPr lang="en-US" altLang="zh-TW" sz="1400" b="1" dirty="0"/>
          </a:p>
        </p:txBody>
      </p:sp>
      <p:sp>
        <p:nvSpPr>
          <p:cNvPr id="29" name="Text Box 20"/>
          <p:cNvSpPr txBox="1">
            <a:spLocks noChangeArrowheads="1"/>
          </p:cNvSpPr>
          <p:nvPr/>
        </p:nvSpPr>
        <p:spPr bwMode="auto">
          <a:xfrm>
            <a:off x="4572000" y="3000372"/>
            <a:ext cx="1837362" cy="307777"/>
          </a:xfrm>
          <a:prstGeom prst="rect">
            <a:avLst/>
          </a:prstGeom>
          <a:noFill/>
          <a:ln w="9525">
            <a:noFill/>
            <a:miter lim="800000"/>
            <a:headEnd/>
            <a:tailEnd/>
          </a:ln>
        </p:spPr>
        <p:txBody>
          <a:bodyPr wrap="none">
            <a:spAutoFit/>
          </a:bodyPr>
          <a:lstStyle/>
          <a:p>
            <a:r>
              <a:rPr lang="en-US" altLang="zh-TW" sz="1400" b="1" dirty="0" smtClean="0"/>
              <a:t>2/4 Computer Ports</a:t>
            </a:r>
            <a:endParaRPr lang="en-US" altLang="zh-TW" sz="1400" b="1" dirty="0"/>
          </a:p>
        </p:txBody>
      </p:sp>
      <p:sp>
        <p:nvSpPr>
          <p:cNvPr id="30" name="Text Box 20"/>
          <p:cNvSpPr txBox="1">
            <a:spLocks noChangeArrowheads="1"/>
          </p:cNvSpPr>
          <p:nvPr/>
        </p:nvSpPr>
        <p:spPr bwMode="auto">
          <a:xfrm>
            <a:off x="2143108" y="3929066"/>
            <a:ext cx="1569660" cy="523220"/>
          </a:xfrm>
          <a:prstGeom prst="rect">
            <a:avLst/>
          </a:prstGeom>
          <a:noFill/>
          <a:ln w="9525">
            <a:noFill/>
            <a:miter lim="800000"/>
            <a:headEnd/>
            <a:tailEnd/>
          </a:ln>
        </p:spPr>
        <p:txBody>
          <a:bodyPr wrap="none">
            <a:spAutoFit/>
          </a:bodyPr>
          <a:lstStyle/>
          <a:p>
            <a:pPr algn="ctr"/>
            <a:r>
              <a:rPr lang="en-US" altLang="zh-TW" sz="1400" b="1" dirty="0" smtClean="0"/>
              <a:t>4 USB </a:t>
            </a:r>
          </a:p>
          <a:p>
            <a:pPr algn="ctr"/>
            <a:r>
              <a:rPr lang="en-US" altLang="zh-TW" sz="1400" b="1" dirty="0" smtClean="0"/>
              <a:t>Peripheral Ports</a:t>
            </a:r>
            <a:endParaRPr lang="en-US" altLang="zh-TW" sz="1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Product Application 4</a:t>
            </a:r>
            <a:endParaRPr lang="zh-TW" altLang="en-US" dirty="0"/>
          </a:p>
        </p:txBody>
      </p:sp>
      <p:sp>
        <p:nvSpPr>
          <p:cNvPr id="4" name="日期版面配置區 3"/>
          <p:cNvSpPr>
            <a:spLocks noGrp="1"/>
          </p:cNvSpPr>
          <p:nvPr>
            <p:ph type="dt" sz="half" idx="10"/>
          </p:nvPr>
        </p:nvSpPr>
        <p:spPr/>
        <p:txBody>
          <a:bodyPr/>
          <a:lstStyle/>
          <a:p>
            <a:pPr>
              <a:defRPr/>
            </a:pPr>
            <a:fld id="{C9C1474C-F2B8-4E3C-9F67-37972827F550}" type="datetime1">
              <a:rPr lang="zh-TW" altLang="en-US" smtClean="0">
                <a:solidFill>
                  <a:srgbClr val="808080"/>
                </a:solidFill>
              </a:rPr>
              <a:pPr>
                <a:defRPr/>
              </a:pPr>
              <a:t>2017/7/6</a:t>
            </a:fld>
            <a:endParaRPr lang="en-US" altLang="zh-TW">
              <a:solidFill>
                <a:srgbClr val="808080"/>
              </a:solidFill>
            </a:endParaRPr>
          </a:p>
        </p:txBody>
      </p:sp>
      <p:pic>
        <p:nvPicPr>
          <p:cNvPr id="1026" name="Picture 2" descr="Military Imaging"/>
          <p:cNvPicPr>
            <a:picLocks noChangeAspect="1" noChangeArrowheads="1"/>
          </p:cNvPicPr>
          <p:nvPr/>
        </p:nvPicPr>
        <p:blipFill>
          <a:blip r:embed="rId2" cstate="email"/>
          <a:srcRect/>
          <a:stretch>
            <a:fillRect/>
          </a:stretch>
        </p:blipFill>
        <p:spPr bwMode="auto">
          <a:xfrm>
            <a:off x="0" y="1331476"/>
            <a:ext cx="2427235" cy="1728192"/>
          </a:xfrm>
          <a:prstGeom prst="rect">
            <a:avLst/>
          </a:prstGeom>
          <a:noFill/>
        </p:spPr>
      </p:pic>
      <p:pic>
        <p:nvPicPr>
          <p:cNvPr id="1028" name="Picture 4" descr="Medical Imaging"/>
          <p:cNvPicPr>
            <a:picLocks noChangeAspect="1" noChangeArrowheads="1"/>
          </p:cNvPicPr>
          <p:nvPr/>
        </p:nvPicPr>
        <p:blipFill>
          <a:blip r:embed="rId3" cstate="email"/>
          <a:srcRect/>
          <a:stretch>
            <a:fillRect/>
          </a:stretch>
        </p:blipFill>
        <p:spPr bwMode="auto">
          <a:xfrm>
            <a:off x="2483768" y="1259468"/>
            <a:ext cx="2381250" cy="1943101"/>
          </a:xfrm>
          <a:prstGeom prst="rect">
            <a:avLst/>
          </a:prstGeom>
          <a:noFill/>
        </p:spPr>
      </p:pic>
      <p:pic>
        <p:nvPicPr>
          <p:cNvPr id="1030" name="Picture 6" descr="Transportation"/>
          <p:cNvPicPr>
            <a:picLocks noChangeAspect="1" noChangeArrowheads="1"/>
          </p:cNvPicPr>
          <p:nvPr/>
        </p:nvPicPr>
        <p:blipFill>
          <a:blip r:embed="rId4" cstate="email"/>
          <a:srcRect/>
          <a:stretch>
            <a:fillRect/>
          </a:stretch>
        </p:blipFill>
        <p:spPr bwMode="auto">
          <a:xfrm>
            <a:off x="4860032" y="1475492"/>
            <a:ext cx="2381250" cy="1504951"/>
          </a:xfrm>
          <a:prstGeom prst="rect">
            <a:avLst/>
          </a:prstGeom>
          <a:noFill/>
        </p:spPr>
      </p:pic>
      <p:pic>
        <p:nvPicPr>
          <p:cNvPr id="45058" name="Picture 2" descr="Mapping the way to success"/>
          <p:cNvPicPr>
            <a:picLocks noChangeAspect="1" noChangeArrowheads="1"/>
          </p:cNvPicPr>
          <p:nvPr/>
        </p:nvPicPr>
        <p:blipFill>
          <a:blip r:embed="rId5" cstate="email"/>
          <a:srcRect/>
          <a:stretch>
            <a:fillRect/>
          </a:stretch>
        </p:blipFill>
        <p:spPr bwMode="auto">
          <a:xfrm>
            <a:off x="7239000" y="1331476"/>
            <a:ext cx="1905000" cy="1752600"/>
          </a:xfrm>
          <a:prstGeom prst="rect">
            <a:avLst/>
          </a:prstGeom>
          <a:noFill/>
        </p:spPr>
      </p:pic>
      <p:sp>
        <p:nvSpPr>
          <p:cNvPr id="15" name="矩形 14"/>
          <p:cNvSpPr/>
          <p:nvPr/>
        </p:nvSpPr>
        <p:spPr>
          <a:xfrm>
            <a:off x="5220072" y="3122384"/>
            <a:ext cx="1512168" cy="369332"/>
          </a:xfrm>
          <a:prstGeom prst="rect">
            <a:avLst/>
          </a:prstGeom>
        </p:spPr>
        <p:txBody>
          <a:bodyPr wrap="square">
            <a:spAutoFit/>
          </a:bodyPr>
          <a:lstStyle/>
          <a:p>
            <a:pPr algn="ctr"/>
            <a:r>
              <a:rPr lang="en-US" altLang="zh-TW" dirty="0" smtClean="0"/>
              <a:t>Automation</a:t>
            </a:r>
          </a:p>
        </p:txBody>
      </p:sp>
      <p:sp>
        <p:nvSpPr>
          <p:cNvPr id="16" name="矩形 15"/>
          <p:cNvSpPr/>
          <p:nvPr/>
        </p:nvSpPr>
        <p:spPr>
          <a:xfrm>
            <a:off x="7164288" y="3131676"/>
            <a:ext cx="2304256" cy="369332"/>
          </a:xfrm>
          <a:prstGeom prst="rect">
            <a:avLst/>
          </a:prstGeom>
        </p:spPr>
        <p:txBody>
          <a:bodyPr wrap="square">
            <a:spAutoFit/>
          </a:bodyPr>
          <a:lstStyle/>
          <a:p>
            <a:r>
              <a:rPr lang="en-US" altLang="zh-TW" dirty="0" smtClean="0"/>
              <a:t>Automotive &amp; GIS</a:t>
            </a:r>
          </a:p>
        </p:txBody>
      </p:sp>
      <p:sp>
        <p:nvSpPr>
          <p:cNvPr id="18" name="矩形 17"/>
          <p:cNvSpPr/>
          <p:nvPr/>
        </p:nvSpPr>
        <p:spPr>
          <a:xfrm>
            <a:off x="2699792" y="3131676"/>
            <a:ext cx="2232248" cy="369332"/>
          </a:xfrm>
          <a:prstGeom prst="rect">
            <a:avLst/>
          </a:prstGeom>
        </p:spPr>
        <p:txBody>
          <a:bodyPr wrap="square">
            <a:spAutoFit/>
          </a:bodyPr>
          <a:lstStyle/>
          <a:p>
            <a:pPr algn="ctr"/>
            <a:r>
              <a:rPr lang="en-US" altLang="zh-TW" dirty="0" smtClean="0"/>
              <a:t>Medical</a:t>
            </a:r>
            <a:endParaRPr lang="zh-TW" altLang="en-US" dirty="0"/>
          </a:p>
        </p:txBody>
      </p:sp>
      <p:sp>
        <p:nvSpPr>
          <p:cNvPr id="19" name="矩形 18"/>
          <p:cNvSpPr/>
          <p:nvPr/>
        </p:nvSpPr>
        <p:spPr>
          <a:xfrm>
            <a:off x="323528" y="3131676"/>
            <a:ext cx="2232248" cy="369332"/>
          </a:xfrm>
          <a:prstGeom prst="rect">
            <a:avLst/>
          </a:prstGeom>
        </p:spPr>
        <p:txBody>
          <a:bodyPr wrap="square">
            <a:spAutoFit/>
          </a:bodyPr>
          <a:lstStyle/>
          <a:p>
            <a:pPr algn="ctr"/>
            <a:r>
              <a:rPr lang="en-US" altLang="zh-TW" dirty="0" smtClean="0"/>
              <a:t>Military</a:t>
            </a:r>
            <a:endParaRPr lang="zh-TW" altLang="en-US" dirty="0"/>
          </a:p>
        </p:txBody>
      </p:sp>
      <p:sp>
        <p:nvSpPr>
          <p:cNvPr id="17" name="矩形 16"/>
          <p:cNvSpPr/>
          <p:nvPr/>
        </p:nvSpPr>
        <p:spPr>
          <a:xfrm>
            <a:off x="467544" y="4077072"/>
            <a:ext cx="7992888" cy="1477328"/>
          </a:xfrm>
          <a:prstGeom prst="rect">
            <a:avLst/>
          </a:prstGeom>
        </p:spPr>
        <p:txBody>
          <a:bodyPr wrap="square">
            <a:spAutoFit/>
          </a:bodyPr>
          <a:lstStyle/>
          <a:p>
            <a:r>
              <a:rPr lang="en-US" altLang="zh-TW" b="1" dirty="0" smtClean="0"/>
              <a:t>Visual Inspections &amp; </a:t>
            </a:r>
            <a:r>
              <a:rPr lang="en-US" altLang="zh-TW" b="1" dirty="0" err="1" smtClean="0"/>
              <a:t>Fiducial</a:t>
            </a:r>
            <a:r>
              <a:rPr lang="en-US" altLang="zh-TW" b="1" dirty="0" smtClean="0"/>
              <a:t> Alignments   </a:t>
            </a:r>
          </a:p>
          <a:p>
            <a:endParaRPr lang="en-US" altLang="zh-TW" b="1" dirty="0" smtClean="0"/>
          </a:p>
          <a:p>
            <a:pPr marL="0" lvl="1">
              <a:buFont typeface="Arial" pitchFamily="34" charset="0"/>
              <a:buChar char="•"/>
            </a:pPr>
            <a:r>
              <a:rPr lang="en-US" altLang="zh-TW" dirty="0" smtClean="0"/>
              <a:t>Most systems today rely on Camera Link for bandwidth and reliability </a:t>
            </a:r>
          </a:p>
          <a:p>
            <a:pPr marL="0" lvl="1">
              <a:buFont typeface="Arial" pitchFamily="34" charset="0"/>
              <a:buChar char="•"/>
              <a:tabLst>
                <a:tab pos="85725" algn="l"/>
              </a:tabLst>
            </a:pPr>
            <a:r>
              <a:rPr lang="en-US" altLang="zh-TW" dirty="0" smtClean="0"/>
              <a:t>Next-Gen USB can reduce system costs significantly </a:t>
            </a:r>
          </a:p>
          <a:p>
            <a:pPr marL="0" lvl="1">
              <a:buFont typeface="Arial" pitchFamily="34" charset="0"/>
              <a:buChar char="•"/>
              <a:tabLst>
                <a:tab pos="85725" algn="l"/>
              </a:tabLst>
            </a:pPr>
            <a:r>
              <a:rPr lang="en-US" altLang="zh-TW" dirty="0" smtClean="0"/>
              <a:t>High flex cables are critical in this application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向上箭號 43"/>
          <p:cNvSpPr/>
          <p:nvPr/>
        </p:nvSpPr>
        <p:spPr>
          <a:xfrm>
            <a:off x="3707904" y="1556792"/>
            <a:ext cx="2160240" cy="4392488"/>
          </a:xfrm>
          <a:prstGeom prst="upArrow">
            <a:avLst/>
          </a:prstGeom>
          <a:gradFill>
            <a:gsLst>
              <a:gs pos="0">
                <a:srgbClr val="FF0000">
                  <a:alpha val="60000"/>
                </a:srgbClr>
              </a:gs>
              <a:gs pos="100000">
                <a:schemeClr val="bg1">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8" name="直線接點 27"/>
          <p:cNvCxnSpPr/>
          <p:nvPr/>
        </p:nvCxnSpPr>
        <p:spPr>
          <a:xfrm flipH="1">
            <a:off x="1115616" y="3789040"/>
            <a:ext cx="7272808" cy="0"/>
          </a:xfrm>
          <a:prstGeom prst="line">
            <a:avLst/>
          </a:prstGeom>
          <a:ln w="12700">
            <a:solidFill>
              <a:srgbClr val="FF9393"/>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flipH="1">
            <a:off x="1115616" y="3212976"/>
            <a:ext cx="7272808" cy="0"/>
          </a:xfrm>
          <a:prstGeom prst="line">
            <a:avLst/>
          </a:prstGeom>
          <a:ln w="12700">
            <a:solidFill>
              <a:srgbClr val="FF9393"/>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H="1">
            <a:off x="1115616" y="4869160"/>
            <a:ext cx="7272808" cy="0"/>
          </a:xfrm>
          <a:prstGeom prst="line">
            <a:avLst/>
          </a:prstGeom>
          <a:ln w="12700">
            <a:solidFill>
              <a:srgbClr val="FF9393"/>
            </a:solidFill>
            <a:prstDash val="sysDash"/>
          </a:ln>
          <a:effectLst/>
        </p:spPr>
        <p:style>
          <a:lnRef idx="1">
            <a:schemeClr val="accent1"/>
          </a:lnRef>
          <a:fillRef idx="0">
            <a:schemeClr val="accent1"/>
          </a:fillRef>
          <a:effectRef idx="0">
            <a:schemeClr val="accent1"/>
          </a:effectRef>
          <a:fontRef idx="minor">
            <a:schemeClr val="tx1"/>
          </a:fontRef>
        </p:style>
      </p:cxnSp>
      <p:sp>
        <p:nvSpPr>
          <p:cNvPr id="2" name="標題 1"/>
          <p:cNvSpPr>
            <a:spLocks noGrp="1"/>
          </p:cNvSpPr>
          <p:nvPr>
            <p:ph type="title"/>
          </p:nvPr>
        </p:nvSpPr>
        <p:spPr/>
        <p:txBody>
          <a:bodyPr/>
          <a:lstStyle/>
          <a:p>
            <a:pPr eaLnBrk="1" hangingPunct="1"/>
            <a:r>
              <a:rPr lang="en-US" altLang="zh-TW" sz="2400" dirty="0" smtClean="0"/>
              <a:t>Value Analysis</a:t>
            </a:r>
            <a:endParaRPr lang="en-US" altLang="zh-TW" sz="2000" dirty="0" smtClean="0"/>
          </a:p>
        </p:txBody>
      </p:sp>
      <p:sp>
        <p:nvSpPr>
          <p:cNvPr id="4" name="日期版面配置區 3"/>
          <p:cNvSpPr>
            <a:spLocks noGrp="1"/>
          </p:cNvSpPr>
          <p:nvPr>
            <p:ph type="dt" sz="half" idx="10"/>
          </p:nvPr>
        </p:nvSpPr>
        <p:spPr/>
        <p:txBody>
          <a:bodyPr/>
          <a:lstStyle/>
          <a:p>
            <a:pPr>
              <a:defRPr/>
            </a:pPr>
            <a:fld id="{C9C1474C-F2B8-4E3C-9F67-37972827F550}" type="datetime1">
              <a:rPr lang="zh-TW" altLang="en-US" smtClean="0"/>
              <a:pPr>
                <a:defRPr/>
              </a:pPr>
              <a:t>2017/7/6</a:t>
            </a:fld>
            <a:endParaRPr lang="en-US" altLang="zh-TW"/>
          </a:p>
        </p:txBody>
      </p:sp>
      <p:sp>
        <p:nvSpPr>
          <p:cNvPr id="7" name="矩形 6"/>
          <p:cNvSpPr/>
          <p:nvPr/>
        </p:nvSpPr>
        <p:spPr>
          <a:xfrm>
            <a:off x="1357836" y="4869160"/>
            <a:ext cx="2376264" cy="108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600" dirty="0" smtClean="0">
                <a:latin typeface="Calibri" pitchFamily="34" charset="0"/>
              </a:rPr>
              <a:t>2-to-1 ports</a:t>
            </a:r>
            <a:endParaRPr lang="zh-TW" altLang="en-US" sz="1600" dirty="0">
              <a:latin typeface="Calibri" pitchFamily="34" charset="0"/>
            </a:endParaRPr>
          </a:p>
        </p:txBody>
      </p:sp>
      <p:cxnSp>
        <p:nvCxnSpPr>
          <p:cNvPr id="9" name="直線接點 8"/>
          <p:cNvCxnSpPr/>
          <p:nvPr/>
        </p:nvCxnSpPr>
        <p:spPr>
          <a:xfrm>
            <a:off x="1141812" y="2564904"/>
            <a:ext cx="0" cy="3384376"/>
          </a:xfrm>
          <a:prstGeom prst="line">
            <a:avLst/>
          </a:prstGeom>
          <a:ln w="19050">
            <a:solidFill>
              <a:srgbClr val="FF0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H="1">
            <a:off x="997796" y="4869160"/>
            <a:ext cx="144016" cy="0"/>
          </a:xfrm>
          <a:prstGeom prst="line">
            <a:avLst/>
          </a:prstGeom>
          <a:ln w="19050">
            <a:solidFill>
              <a:srgbClr val="FF0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357836" y="4497112"/>
            <a:ext cx="2376264" cy="36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600" dirty="0" smtClean="0">
                <a:latin typeface="Calibri" pitchFamily="34" charset="0"/>
              </a:rPr>
              <a:t>2 Computer Ports</a:t>
            </a:r>
            <a:endParaRPr lang="zh-TW" altLang="en-US" sz="1600" dirty="0">
              <a:latin typeface="Calibri" pitchFamily="34" charset="0"/>
            </a:endParaRPr>
          </a:p>
        </p:txBody>
      </p:sp>
      <p:cxnSp>
        <p:nvCxnSpPr>
          <p:cNvPr id="15" name="直線接點 14"/>
          <p:cNvCxnSpPr/>
          <p:nvPr/>
        </p:nvCxnSpPr>
        <p:spPr>
          <a:xfrm flipH="1">
            <a:off x="997796" y="3789040"/>
            <a:ext cx="144016" cy="0"/>
          </a:xfrm>
          <a:prstGeom prst="line">
            <a:avLst/>
          </a:prstGeom>
          <a:ln w="19050">
            <a:solidFill>
              <a:srgbClr val="FF0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5868144" y="4869160"/>
            <a:ext cx="2376264" cy="108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600" dirty="0" smtClean="0">
                <a:latin typeface="Calibri" pitchFamily="34" charset="0"/>
              </a:rPr>
              <a:t>2-to-1 ports</a:t>
            </a:r>
            <a:endParaRPr lang="zh-TW" altLang="en-US" sz="1600" dirty="0">
              <a:latin typeface="Calibri" pitchFamily="34" charset="0"/>
            </a:endParaRPr>
          </a:p>
        </p:txBody>
      </p:sp>
      <p:sp>
        <p:nvSpPr>
          <p:cNvPr id="18" name="矩形 17"/>
          <p:cNvSpPr/>
          <p:nvPr/>
        </p:nvSpPr>
        <p:spPr>
          <a:xfrm>
            <a:off x="5868144" y="3933056"/>
            <a:ext cx="2376264" cy="90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600" dirty="0" smtClean="0">
                <a:latin typeface="Calibri" pitchFamily="34" charset="0"/>
              </a:rPr>
              <a:t>4 Computer Ports</a:t>
            </a:r>
            <a:endParaRPr lang="zh-TW" altLang="en-US" sz="1600" dirty="0">
              <a:latin typeface="Calibri" pitchFamily="34" charset="0"/>
            </a:endParaRPr>
          </a:p>
        </p:txBody>
      </p:sp>
      <p:sp>
        <p:nvSpPr>
          <p:cNvPr id="19" name="矩形 18"/>
          <p:cNvSpPr/>
          <p:nvPr/>
        </p:nvSpPr>
        <p:spPr>
          <a:xfrm>
            <a:off x="5868144" y="3356992"/>
            <a:ext cx="2376264" cy="54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600" dirty="0" smtClean="0">
                <a:latin typeface="Calibri" pitchFamily="34" charset="0"/>
              </a:rPr>
              <a:t>4 Peripheral Ports</a:t>
            </a:r>
            <a:endParaRPr lang="zh-TW" altLang="en-US" sz="1600" dirty="0">
              <a:latin typeface="Calibri" pitchFamily="34" charset="0"/>
            </a:endParaRPr>
          </a:p>
        </p:txBody>
      </p:sp>
      <p:sp>
        <p:nvSpPr>
          <p:cNvPr id="20" name="矩形 19"/>
          <p:cNvSpPr/>
          <p:nvPr/>
        </p:nvSpPr>
        <p:spPr>
          <a:xfrm>
            <a:off x="1357836" y="3573016"/>
            <a:ext cx="2376264" cy="36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600" dirty="0" smtClean="0">
                <a:latin typeface="Calibri" pitchFamily="34" charset="0"/>
              </a:rPr>
              <a:t>Remote Switch</a:t>
            </a:r>
            <a:endParaRPr lang="zh-TW" altLang="en-US" sz="1600" dirty="0">
              <a:latin typeface="Calibri" pitchFamily="34" charset="0"/>
            </a:endParaRPr>
          </a:p>
        </p:txBody>
      </p:sp>
      <p:sp>
        <p:nvSpPr>
          <p:cNvPr id="21" name="矩形 20"/>
          <p:cNvSpPr/>
          <p:nvPr/>
        </p:nvSpPr>
        <p:spPr>
          <a:xfrm>
            <a:off x="291479" y="4581128"/>
            <a:ext cx="752129"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i="1" cap="none" spc="50" dirty="0" smtClean="0">
                <a:ln w="11430"/>
                <a:solidFill>
                  <a:srgbClr val="FF0000"/>
                </a:solidFill>
                <a:effectLst>
                  <a:outerShdw blurRad="76200" dist="50800" dir="5400000" algn="tl" rotWithShape="0">
                    <a:srgbClr val="000000">
                      <a:alpha val="65000"/>
                    </a:srgbClr>
                  </a:outerShdw>
                </a:effectLst>
                <a:latin typeface="Calibri" pitchFamily="34" charset="0"/>
              </a:rPr>
              <a:t>$30</a:t>
            </a:r>
            <a:endParaRPr lang="zh-TW" altLang="en-US" sz="2800" i="1" cap="none" spc="50" dirty="0">
              <a:ln w="11430"/>
              <a:solidFill>
                <a:srgbClr val="FF0000"/>
              </a:solidFill>
              <a:effectLst>
                <a:outerShdw blurRad="76200" dist="50800" dir="5400000" algn="tl" rotWithShape="0">
                  <a:srgbClr val="000000">
                    <a:alpha val="65000"/>
                  </a:srgbClr>
                </a:outerShdw>
              </a:effectLst>
              <a:latin typeface="Calibri" pitchFamily="34" charset="0"/>
            </a:endParaRPr>
          </a:p>
        </p:txBody>
      </p:sp>
      <p:sp>
        <p:nvSpPr>
          <p:cNvPr id="22" name="矩形 21"/>
          <p:cNvSpPr/>
          <p:nvPr/>
        </p:nvSpPr>
        <p:spPr>
          <a:xfrm>
            <a:off x="291479" y="3553852"/>
            <a:ext cx="75213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i="1" cap="none" spc="50" dirty="0" smtClean="0">
                <a:ln w="11430"/>
                <a:solidFill>
                  <a:srgbClr val="FF0000"/>
                </a:solidFill>
                <a:effectLst>
                  <a:outerShdw blurRad="76200" dist="50800" dir="5400000" algn="tl" rotWithShape="0">
                    <a:srgbClr val="000000">
                      <a:alpha val="65000"/>
                    </a:srgbClr>
                  </a:outerShdw>
                </a:effectLst>
                <a:latin typeface="Calibri" pitchFamily="34" charset="0"/>
              </a:rPr>
              <a:t>$</a:t>
            </a:r>
            <a:r>
              <a:rPr lang="en-US" altLang="zh-TW" sz="2800" i="1" spc="50" dirty="0" smtClean="0">
                <a:ln w="11430"/>
                <a:solidFill>
                  <a:srgbClr val="FF0000"/>
                </a:solidFill>
                <a:effectLst>
                  <a:outerShdw blurRad="76200" dist="50800" dir="5400000" algn="tl" rotWithShape="0">
                    <a:srgbClr val="000000">
                      <a:alpha val="65000"/>
                    </a:srgbClr>
                  </a:outerShdw>
                </a:effectLst>
                <a:latin typeface="Calibri" pitchFamily="34" charset="0"/>
              </a:rPr>
              <a:t>60</a:t>
            </a:r>
            <a:endParaRPr lang="zh-TW" altLang="en-US" sz="2800" i="1" cap="none" spc="50" dirty="0">
              <a:ln w="11430"/>
              <a:solidFill>
                <a:srgbClr val="FF0000"/>
              </a:solidFill>
              <a:effectLst>
                <a:outerShdw blurRad="76200" dist="50800" dir="5400000" algn="tl" rotWithShape="0">
                  <a:srgbClr val="000000">
                    <a:alpha val="65000"/>
                  </a:srgbClr>
                </a:outerShdw>
              </a:effectLst>
              <a:latin typeface="Calibri" pitchFamily="34" charset="0"/>
            </a:endParaRPr>
          </a:p>
        </p:txBody>
      </p:sp>
      <p:sp>
        <p:nvSpPr>
          <p:cNvPr id="23" name="矩形 22"/>
          <p:cNvSpPr/>
          <p:nvPr/>
        </p:nvSpPr>
        <p:spPr>
          <a:xfrm>
            <a:off x="1357836" y="3945064"/>
            <a:ext cx="2376264" cy="54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600" dirty="0" smtClean="0">
                <a:latin typeface="Calibri" pitchFamily="34" charset="0"/>
              </a:rPr>
              <a:t>4 Peripheral Ports</a:t>
            </a:r>
            <a:endParaRPr lang="zh-TW" altLang="en-US" sz="1600" dirty="0">
              <a:latin typeface="Calibri" pitchFamily="34" charset="0"/>
            </a:endParaRPr>
          </a:p>
        </p:txBody>
      </p:sp>
      <p:sp>
        <p:nvSpPr>
          <p:cNvPr id="24" name="矩形 23"/>
          <p:cNvSpPr/>
          <p:nvPr/>
        </p:nvSpPr>
        <p:spPr>
          <a:xfrm>
            <a:off x="1357836" y="3429000"/>
            <a:ext cx="2376264" cy="18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600" dirty="0" smtClean="0">
                <a:latin typeface="Calibri" pitchFamily="34" charset="0"/>
              </a:rPr>
              <a:t>1.2 m USB 3.0 Cable</a:t>
            </a:r>
            <a:endParaRPr lang="zh-TW" altLang="en-US" sz="1600" dirty="0">
              <a:latin typeface="Calibri" pitchFamily="34" charset="0"/>
            </a:endParaRPr>
          </a:p>
        </p:txBody>
      </p:sp>
      <p:sp>
        <p:nvSpPr>
          <p:cNvPr id="25" name="矩形 24"/>
          <p:cNvSpPr/>
          <p:nvPr/>
        </p:nvSpPr>
        <p:spPr>
          <a:xfrm>
            <a:off x="1357836" y="3212976"/>
            <a:ext cx="2376264" cy="18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600" dirty="0" smtClean="0">
                <a:latin typeface="Calibri" pitchFamily="34" charset="0"/>
              </a:rPr>
              <a:t>Connector for Extra Power</a:t>
            </a:r>
            <a:endParaRPr lang="zh-TW" altLang="en-US" sz="1600" dirty="0">
              <a:latin typeface="Calibri" pitchFamily="34" charset="0"/>
            </a:endParaRPr>
          </a:p>
        </p:txBody>
      </p:sp>
      <p:cxnSp>
        <p:nvCxnSpPr>
          <p:cNvPr id="31" name="直線接點 30"/>
          <p:cNvCxnSpPr/>
          <p:nvPr/>
        </p:nvCxnSpPr>
        <p:spPr>
          <a:xfrm flipH="1">
            <a:off x="997796" y="3212976"/>
            <a:ext cx="144016" cy="0"/>
          </a:xfrm>
          <a:prstGeom prst="line">
            <a:avLst/>
          </a:prstGeom>
          <a:ln w="19050">
            <a:solidFill>
              <a:srgbClr val="FF0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H="1">
            <a:off x="1115616" y="2708920"/>
            <a:ext cx="7272808" cy="0"/>
          </a:xfrm>
          <a:prstGeom prst="line">
            <a:avLst/>
          </a:prstGeom>
          <a:ln w="12700">
            <a:solidFill>
              <a:srgbClr val="FF9393"/>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H="1">
            <a:off x="997796" y="2708920"/>
            <a:ext cx="144016" cy="0"/>
          </a:xfrm>
          <a:prstGeom prst="line">
            <a:avLst/>
          </a:prstGeom>
          <a:ln w="19050">
            <a:solidFill>
              <a:srgbClr val="FF00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291479" y="2471991"/>
            <a:ext cx="75213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i="1" cap="none" spc="50" dirty="0" smtClean="0">
                <a:ln w="11430"/>
                <a:solidFill>
                  <a:srgbClr val="FF0000"/>
                </a:solidFill>
                <a:effectLst>
                  <a:outerShdw blurRad="76200" dist="50800" dir="5400000" algn="tl" rotWithShape="0">
                    <a:srgbClr val="000000">
                      <a:alpha val="65000"/>
                    </a:srgbClr>
                  </a:outerShdw>
                </a:effectLst>
                <a:latin typeface="Calibri" pitchFamily="34" charset="0"/>
              </a:rPr>
              <a:t>$</a:t>
            </a:r>
            <a:r>
              <a:rPr lang="en-US" altLang="zh-TW" sz="2800" i="1" spc="50" dirty="0" smtClean="0">
                <a:ln w="11430"/>
                <a:solidFill>
                  <a:srgbClr val="FF0000"/>
                </a:solidFill>
                <a:effectLst>
                  <a:outerShdw blurRad="76200" dist="50800" dir="5400000" algn="tl" rotWithShape="0">
                    <a:srgbClr val="000000">
                      <a:alpha val="65000"/>
                    </a:srgbClr>
                  </a:outerShdw>
                </a:effectLst>
                <a:latin typeface="Calibri" pitchFamily="34" charset="0"/>
              </a:rPr>
              <a:t>99</a:t>
            </a:r>
            <a:endParaRPr lang="zh-TW" altLang="en-US" sz="2800" i="1" cap="none" spc="50" dirty="0">
              <a:ln w="11430"/>
              <a:solidFill>
                <a:srgbClr val="FF0000"/>
              </a:solidFill>
              <a:effectLst>
                <a:outerShdw blurRad="76200" dist="50800" dir="5400000" algn="tl" rotWithShape="0">
                  <a:srgbClr val="000000">
                    <a:alpha val="65000"/>
                  </a:srgbClr>
                </a:outerShdw>
              </a:effectLst>
              <a:latin typeface="Calibri" pitchFamily="34" charset="0"/>
            </a:endParaRPr>
          </a:p>
        </p:txBody>
      </p:sp>
      <p:sp>
        <p:nvSpPr>
          <p:cNvPr id="38" name="文字方塊 37"/>
          <p:cNvSpPr txBox="1"/>
          <p:nvPr/>
        </p:nvSpPr>
        <p:spPr>
          <a:xfrm>
            <a:off x="4140024" y="5301208"/>
            <a:ext cx="1296000" cy="338554"/>
          </a:xfrm>
          <a:prstGeom prst="rect">
            <a:avLst/>
          </a:prstGeom>
          <a:noFill/>
        </p:spPr>
        <p:txBody>
          <a:bodyPr wrap="square" rtlCol="0">
            <a:spAutoFit/>
          </a:bodyPr>
          <a:lstStyle/>
          <a:p>
            <a:pPr algn="ctr"/>
            <a:r>
              <a:rPr lang="en-US" altLang="zh-TW" sz="1600" dirty="0" smtClean="0">
                <a:latin typeface="Calibri" pitchFamily="34" charset="0"/>
              </a:rPr>
              <a:t>Baseline</a:t>
            </a:r>
            <a:endParaRPr lang="zh-TW" altLang="en-US" sz="1600" dirty="0">
              <a:latin typeface="Calibri" pitchFamily="34" charset="0"/>
            </a:endParaRPr>
          </a:p>
        </p:txBody>
      </p:sp>
      <p:sp>
        <p:nvSpPr>
          <p:cNvPr id="39" name="文字方塊 38"/>
          <p:cNvSpPr txBox="1"/>
          <p:nvPr/>
        </p:nvSpPr>
        <p:spPr>
          <a:xfrm>
            <a:off x="4140024" y="4768348"/>
            <a:ext cx="1296000" cy="338554"/>
          </a:xfrm>
          <a:prstGeom prst="rect">
            <a:avLst/>
          </a:prstGeom>
          <a:noFill/>
        </p:spPr>
        <p:txBody>
          <a:bodyPr wrap="square" rtlCol="0">
            <a:spAutoFit/>
          </a:bodyPr>
          <a:lstStyle/>
          <a:p>
            <a:pPr algn="ctr"/>
            <a:r>
              <a:rPr lang="en-US" altLang="zh-TW" sz="1600" dirty="0" smtClean="0">
                <a:latin typeface="Calibri" pitchFamily="34" charset="0"/>
              </a:rPr>
              <a:t>Flexibility</a:t>
            </a:r>
            <a:endParaRPr lang="zh-TW" altLang="en-US" sz="1600" dirty="0">
              <a:latin typeface="Calibri" pitchFamily="34" charset="0"/>
            </a:endParaRPr>
          </a:p>
        </p:txBody>
      </p:sp>
      <p:sp>
        <p:nvSpPr>
          <p:cNvPr id="40" name="文字方塊 39"/>
          <p:cNvSpPr txBox="1"/>
          <p:nvPr/>
        </p:nvSpPr>
        <p:spPr>
          <a:xfrm>
            <a:off x="4140024" y="4235489"/>
            <a:ext cx="1296000" cy="338554"/>
          </a:xfrm>
          <a:prstGeom prst="rect">
            <a:avLst/>
          </a:prstGeom>
          <a:noFill/>
        </p:spPr>
        <p:txBody>
          <a:bodyPr wrap="square" rtlCol="0">
            <a:spAutoFit/>
          </a:bodyPr>
          <a:lstStyle/>
          <a:p>
            <a:pPr algn="ctr"/>
            <a:r>
              <a:rPr lang="en-US" altLang="zh-TW" sz="1600" dirty="0" smtClean="0">
                <a:latin typeface="Calibri" pitchFamily="34" charset="0"/>
              </a:rPr>
              <a:t>Productivity</a:t>
            </a:r>
            <a:endParaRPr lang="zh-TW" altLang="en-US" sz="1600" dirty="0">
              <a:latin typeface="Calibri" pitchFamily="34" charset="0"/>
            </a:endParaRPr>
          </a:p>
        </p:txBody>
      </p:sp>
      <p:sp>
        <p:nvSpPr>
          <p:cNvPr id="41" name="文字方塊 40"/>
          <p:cNvSpPr txBox="1"/>
          <p:nvPr/>
        </p:nvSpPr>
        <p:spPr>
          <a:xfrm>
            <a:off x="4140024" y="3702630"/>
            <a:ext cx="1296000" cy="338554"/>
          </a:xfrm>
          <a:prstGeom prst="rect">
            <a:avLst/>
          </a:prstGeom>
          <a:noFill/>
        </p:spPr>
        <p:txBody>
          <a:bodyPr wrap="square" rtlCol="0">
            <a:spAutoFit/>
          </a:bodyPr>
          <a:lstStyle/>
          <a:p>
            <a:pPr algn="ctr"/>
            <a:r>
              <a:rPr lang="en-US" altLang="zh-TW" sz="1600" dirty="0" smtClean="0">
                <a:latin typeface="Calibri" pitchFamily="34" charset="0"/>
              </a:rPr>
              <a:t>Convenience</a:t>
            </a:r>
            <a:endParaRPr lang="zh-TW" altLang="en-US" sz="1600" dirty="0">
              <a:latin typeface="Calibri" pitchFamily="34" charset="0"/>
            </a:endParaRPr>
          </a:p>
        </p:txBody>
      </p:sp>
      <p:sp>
        <p:nvSpPr>
          <p:cNvPr id="42" name="文字方塊 41"/>
          <p:cNvSpPr txBox="1"/>
          <p:nvPr/>
        </p:nvSpPr>
        <p:spPr>
          <a:xfrm>
            <a:off x="4140024" y="3169771"/>
            <a:ext cx="1296000" cy="338554"/>
          </a:xfrm>
          <a:prstGeom prst="rect">
            <a:avLst/>
          </a:prstGeom>
          <a:noFill/>
        </p:spPr>
        <p:txBody>
          <a:bodyPr wrap="square" rtlCol="0">
            <a:spAutoFit/>
          </a:bodyPr>
          <a:lstStyle/>
          <a:p>
            <a:pPr algn="ctr"/>
            <a:r>
              <a:rPr lang="en-US" altLang="zh-TW" sz="1600" dirty="0" smtClean="0">
                <a:latin typeface="Calibri" pitchFamily="34" charset="0"/>
              </a:rPr>
              <a:t>Convenience</a:t>
            </a:r>
            <a:endParaRPr lang="zh-TW" altLang="en-US" sz="1600" dirty="0">
              <a:latin typeface="Calibri" pitchFamily="34" charset="0"/>
            </a:endParaRPr>
          </a:p>
        </p:txBody>
      </p:sp>
      <p:sp>
        <p:nvSpPr>
          <p:cNvPr id="43" name="文字方塊 42"/>
          <p:cNvSpPr txBox="1"/>
          <p:nvPr/>
        </p:nvSpPr>
        <p:spPr>
          <a:xfrm>
            <a:off x="4140024" y="2636912"/>
            <a:ext cx="1296000" cy="338554"/>
          </a:xfrm>
          <a:prstGeom prst="rect">
            <a:avLst/>
          </a:prstGeom>
          <a:noFill/>
        </p:spPr>
        <p:txBody>
          <a:bodyPr wrap="square" rtlCol="0">
            <a:spAutoFit/>
          </a:bodyPr>
          <a:lstStyle/>
          <a:p>
            <a:pPr algn="ctr"/>
            <a:r>
              <a:rPr lang="en-US" altLang="zh-TW" sz="1600" dirty="0" smtClean="0">
                <a:latin typeface="Calibri" pitchFamily="34" charset="0"/>
              </a:rPr>
              <a:t>Reliability</a:t>
            </a:r>
            <a:endParaRPr lang="zh-TW" altLang="en-US" sz="1600" dirty="0">
              <a:latin typeface="Calibri" pitchFamily="34" charset="0"/>
            </a:endParaRPr>
          </a:p>
        </p:txBody>
      </p:sp>
      <p:sp>
        <p:nvSpPr>
          <p:cNvPr id="45" name="矩形 44"/>
          <p:cNvSpPr/>
          <p:nvPr/>
        </p:nvSpPr>
        <p:spPr>
          <a:xfrm>
            <a:off x="5868144" y="2960928"/>
            <a:ext cx="2376264" cy="36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600" dirty="0" smtClean="0">
                <a:latin typeface="Calibri" pitchFamily="34" charset="0"/>
              </a:rPr>
              <a:t>Remote Switch</a:t>
            </a:r>
            <a:endParaRPr lang="zh-TW" altLang="en-US" sz="1600" dirty="0">
              <a:latin typeface="Calibri" pitchFamily="34" charset="0"/>
            </a:endParaRPr>
          </a:p>
        </p:txBody>
      </p:sp>
      <p:sp>
        <p:nvSpPr>
          <p:cNvPr id="46" name="矩形 45"/>
          <p:cNvSpPr/>
          <p:nvPr/>
        </p:nvSpPr>
        <p:spPr>
          <a:xfrm>
            <a:off x="5868144" y="2600928"/>
            <a:ext cx="2376264" cy="36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600" dirty="0" smtClean="0">
                <a:latin typeface="Calibri" pitchFamily="34" charset="0"/>
              </a:rPr>
              <a:t>1.2 m/1.8 m USB3.0 Cable</a:t>
            </a:r>
            <a:endParaRPr lang="zh-TW" altLang="en-US" sz="1600" dirty="0">
              <a:latin typeface="Calibri" pitchFamily="34" charset="0"/>
            </a:endParaRPr>
          </a:p>
        </p:txBody>
      </p:sp>
      <p:sp>
        <p:nvSpPr>
          <p:cNvPr id="47" name="矩形 46"/>
          <p:cNvSpPr/>
          <p:nvPr/>
        </p:nvSpPr>
        <p:spPr>
          <a:xfrm>
            <a:off x="5868144" y="2420888"/>
            <a:ext cx="2376264" cy="180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600" dirty="0" smtClean="0">
                <a:latin typeface="Calibri" pitchFamily="34" charset="0"/>
              </a:rPr>
              <a:t>Connector for Extra Power</a:t>
            </a:r>
            <a:endParaRPr lang="zh-TW" altLang="en-US" sz="1600" dirty="0">
              <a:latin typeface="Calibri" pitchFamily="34" charset="0"/>
            </a:endParaRPr>
          </a:p>
        </p:txBody>
      </p:sp>
      <p:sp>
        <p:nvSpPr>
          <p:cNvPr id="48" name="矩形 47"/>
          <p:cNvSpPr/>
          <p:nvPr/>
        </p:nvSpPr>
        <p:spPr>
          <a:xfrm>
            <a:off x="1191738" y="1445875"/>
            <a:ext cx="2844048" cy="461665"/>
          </a:xfrm>
          <a:prstGeom prst="rect">
            <a:avLst/>
          </a:prstGeom>
          <a:noFill/>
        </p:spPr>
        <p:txBody>
          <a:bodyPr wrap="none" lIns="91440" tIns="45720" rIns="91440" bIns="45720">
            <a:spAutoFit/>
          </a:bodyPr>
          <a:lstStyle/>
          <a:p>
            <a:pPr algn="ctr"/>
            <a:r>
              <a:rPr lang="en-US" altLang="zh-TW" sz="2400" b="1" u="sng" dirty="0" smtClean="0">
                <a:ln w="18415" cmpd="sng">
                  <a:solidFill>
                    <a:srgbClr val="0000FF"/>
                  </a:solidFill>
                  <a:prstDash val="solid"/>
                </a:ln>
                <a:solidFill>
                  <a:srgbClr val="0000FF"/>
                </a:solidFill>
                <a:effectLst>
                  <a:glow rad="139700">
                    <a:schemeClr val="accent3">
                      <a:satMod val="175000"/>
                      <a:alpha val="40000"/>
                    </a:schemeClr>
                  </a:glow>
                  <a:outerShdw blurRad="63500" dir="3600000" algn="tl" rotWithShape="0">
                    <a:srgbClr val="000000">
                      <a:alpha val="70000"/>
                    </a:srgbClr>
                  </a:outerShdw>
                </a:effectLst>
                <a:latin typeface="Calibri" pitchFamily="34" charset="0"/>
              </a:rPr>
              <a:t>US234</a:t>
            </a:r>
            <a:r>
              <a:rPr lang="en-US" altLang="zh-TW" sz="2400" dirty="0" smtClean="0">
                <a:ln w="18415" cmpd="sng">
                  <a:solidFill>
                    <a:srgbClr val="0000FF"/>
                  </a:solidFill>
                  <a:prstDash val="solid"/>
                </a:ln>
                <a:solidFill>
                  <a:srgbClr val="0000FF"/>
                </a:solidFill>
                <a:effectLst>
                  <a:glow rad="139700">
                    <a:schemeClr val="accent3">
                      <a:satMod val="175000"/>
                      <a:alpha val="40000"/>
                    </a:schemeClr>
                  </a:glow>
                  <a:outerShdw blurRad="63500" dir="3600000" algn="tl" rotWithShape="0">
                    <a:srgbClr val="000000">
                      <a:alpha val="70000"/>
                    </a:srgbClr>
                  </a:outerShdw>
                </a:effectLst>
                <a:latin typeface="Calibri" pitchFamily="34" charset="0"/>
              </a:rPr>
              <a:t>  priced </a:t>
            </a:r>
            <a:r>
              <a:rPr lang="en-US" altLang="zh-TW" sz="2400" dirty="0" smtClean="0">
                <a:ln w="18415" cmpd="sng">
                  <a:solidFill>
                    <a:srgbClr val="FF0000"/>
                  </a:solidFill>
                  <a:prstDash val="solid"/>
                </a:ln>
                <a:solidFill>
                  <a:srgbClr val="FF0000"/>
                </a:solidFill>
                <a:effectLst>
                  <a:glow rad="139700">
                    <a:srgbClr val="FFFF00">
                      <a:alpha val="40000"/>
                    </a:srgbClr>
                  </a:glow>
                  <a:outerShdw blurRad="63500" dir="3600000" algn="tl" rotWithShape="0">
                    <a:srgbClr val="000000">
                      <a:alpha val="70000"/>
                    </a:srgbClr>
                  </a:outerShdw>
                </a:effectLst>
                <a:latin typeface="Calibri" pitchFamily="34" charset="0"/>
              </a:rPr>
              <a:t>$69.99</a:t>
            </a:r>
          </a:p>
        </p:txBody>
      </p:sp>
      <p:sp>
        <p:nvSpPr>
          <p:cNvPr id="49" name="矩形 48"/>
          <p:cNvSpPr/>
          <p:nvPr/>
        </p:nvSpPr>
        <p:spPr>
          <a:xfrm>
            <a:off x="5634392" y="1445875"/>
            <a:ext cx="2775120" cy="461665"/>
          </a:xfrm>
          <a:prstGeom prst="rect">
            <a:avLst/>
          </a:prstGeom>
          <a:noFill/>
        </p:spPr>
        <p:txBody>
          <a:bodyPr wrap="none" lIns="91440" tIns="45720" rIns="91440" bIns="45720">
            <a:spAutoFit/>
          </a:bodyPr>
          <a:lstStyle/>
          <a:p>
            <a:pPr algn="ctr"/>
            <a:r>
              <a:rPr lang="en-US" altLang="zh-TW" sz="2400" b="1" u="sng" dirty="0" smtClean="0">
                <a:ln w="18415" cmpd="sng">
                  <a:solidFill>
                    <a:srgbClr val="0000FF"/>
                  </a:solidFill>
                  <a:prstDash val="solid"/>
                </a:ln>
                <a:solidFill>
                  <a:srgbClr val="0000FF"/>
                </a:solidFill>
                <a:effectLst>
                  <a:glow rad="139700">
                    <a:schemeClr val="accent3">
                      <a:satMod val="175000"/>
                      <a:alpha val="40000"/>
                    </a:schemeClr>
                  </a:glow>
                  <a:outerShdw blurRad="63500" dir="3600000" algn="tl" rotWithShape="0">
                    <a:srgbClr val="000000">
                      <a:alpha val="70000"/>
                    </a:srgbClr>
                  </a:outerShdw>
                </a:effectLst>
                <a:latin typeface="Calibri" pitchFamily="34" charset="0"/>
              </a:rPr>
              <a:t>US434</a:t>
            </a:r>
            <a:r>
              <a:rPr lang="en-US" altLang="zh-TW" sz="2400" dirty="0" smtClean="0">
                <a:ln w="18415" cmpd="sng">
                  <a:solidFill>
                    <a:srgbClr val="0000FF"/>
                  </a:solidFill>
                  <a:prstDash val="solid"/>
                </a:ln>
                <a:solidFill>
                  <a:srgbClr val="0000FF"/>
                </a:solidFill>
                <a:effectLst>
                  <a:glow rad="139700">
                    <a:schemeClr val="accent3">
                      <a:satMod val="175000"/>
                      <a:alpha val="40000"/>
                    </a:schemeClr>
                  </a:glow>
                  <a:outerShdw blurRad="63500" dir="3600000" algn="tl" rotWithShape="0">
                    <a:srgbClr val="000000">
                      <a:alpha val="70000"/>
                    </a:srgbClr>
                  </a:outerShdw>
                </a:effectLst>
                <a:latin typeface="Calibri" pitchFamily="34" charset="0"/>
              </a:rPr>
              <a:t> priced </a:t>
            </a:r>
            <a:r>
              <a:rPr lang="en-US" altLang="zh-TW" sz="2400" dirty="0" smtClean="0">
                <a:ln w="18415" cmpd="sng">
                  <a:solidFill>
                    <a:srgbClr val="FF0000"/>
                  </a:solidFill>
                  <a:prstDash val="solid"/>
                </a:ln>
                <a:solidFill>
                  <a:srgbClr val="FF0000"/>
                </a:solidFill>
                <a:effectLst>
                  <a:glow rad="139700">
                    <a:srgbClr val="FFFF00">
                      <a:alpha val="40000"/>
                    </a:srgbClr>
                  </a:glow>
                  <a:outerShdw blurRad="63500" dir="3600000" algn="tl" rotWithShape="0">
                    <a:srgbClr val="000000">
                      <a:alpha val="70000"/>
                    </a:srgbClr>
                  </a:outerShdw>
                </a:effectLst>
                <a:latin typeface="Calibri" pitchFamily="34" charset="0"/>
              </a:rPr>
              <a:t>$94.99</a:t>
            </a:r>
          </a:p>
        </p:txBody>
      </p:sp>
      <p:cxnSp>
        <p:nvCxnSpPr>
          <p:cNvPr id="51" name="肘形接點 50"/>
          <p:cNvCxnSpPr>
            <a:stCxn id="43" idx="1"/>
            <a:endCxn id="25" idx="3"/>
          </p:cNvCxnSpPr>
          <p:nvPr/>
        </p:nvCxnSpPr>
        <p:spPr>
          <a:xfrm rot="10800000" flipV="1">
            <a:off x="3734100" y="2806188"/>
            <a:ext cx="405924" cy="496787"/>
          </a:xfrm>
          <a:prstGeom prst="bentConnector3">
            <a:avLst>
              <a:gd name="adj1" fmla="val 50000"/>
            </a:avLst>
          </a:prstGeom>
          <a:ln w="12700">
            <a:solidFill>
              <a:srgbClr val="66FF3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 name="肘形接點 51"/>
          <p:cNvCxnSpPr>
            <a:stCxn id="42" idx="1"/>
            <a:endCxn id="24" idx="3"/>
          </p:cNvCxnSpPr>
          <p:nvPr/>
        </p:nvCxnSpPr>
        <p:spPr>
          <a:xfrm rot="10800000" flipV="1">
            <a:off x="3734100" y="3339048"/>
            <a:ext cx="405924" cy="179952"/>
          </a:xfrm>
          <a:prstGeom prst="bentConnector3">
            <a:avLst>
              <a:gd name="adj1" fmla="val 50000"/>
            </a:avLst>
          </a:prstGeom>
          <a:ln w="12700">
            <a:solidFill>
              <a:srgbClr val="66FF3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肘形接點 54"/>
          <p:cNvCxnSpPr>
            <a:stCxn id="41" idx="1"/>
            <a:endCxn id="20" idx="3"/>
          </p:cNvCxnSpPr>
          <p:nvPr/>
        </p:nvCxnSpPr>
        <p:spPr>
          <a:xfrm rot="10800000">
            <a:off x="3734100" y="3753017"/>
            <a:ext cx="405924" cy="118891"/>
          </a:xfrm>
          <a:prstGeom prst="bentConnector3">
            <a:avLst>
              <a:gd name="adj1" fmla="val 50000"/>
            </a:avLst>
          </a:prstGeom>
          <a:ln w="12700">
            <a:solidFill>
              <a:srgbClr val="66FF3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肘形接點 57"/>
          <p:cNvCxnSpPr>
            <a:stCxn id="40" idx="1"/>
            <a:endCxn id="23" idx="3"/>
          </p:cNvCxnSpPr>
          <p:nvPr/>
        </p:nvCxnSpPr>
        <p:spPr>
          <a:xfrm rot="10800000">
            <a:off x="3734100" y="4215064"/>
            <a:ext cx="405924" cy="189702"/>
          </a:xfrm>
          <a:prstGeom prst="bentConnector3">
            <a:avLst>
              <a:gd name="adj1" fmla="val 50000"/>
            </a:avLst>
          </a:prstGeom>
          <a:ln w="12700">
            <a:solidFill>
              <a:srgbClr val="66FF3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肘形接點 60"/>
          <p:cNvCxnSpPr>
            <a:stCxn id="39" idx="1"/>
            <a:endCxn id="14" idx="3"/>
          </p:cNvCxnSpPr>
          <p:nvPr/>
        </p:nvCxnSpPr>
        <p:spPr>
          <a:xfrm rot="10800000">
            <a:off x="3734100" y="4677113"/>
            <a:ext cx="405924" cy="260513"/>
          </a:xfrm>
          <a:prstGeom prst="bentConnector3">
            <a:avLst>
              <a:gd name="adj1" fmla="val 50000"/>
            </a:avLst>
          </a:prstGeom>
          <a:ln w="12700">
            <a:solidFill>
              <a:srgbClr val="66FF3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5" name="肘形接點 64"/>
          <p:cNvCxnSpPr>
            <a:stCxn id="38" idx="1"/>
            <a:endCxn id="7" idx="3"/>
          </p:cNvCxnSpPr>
          <p:nvPr/>
        </p:nvCxnSpPr>
        <p:spPr>
          <a:xfrm rot="10800000">
            <a:off x="3734100" y="5409161"/>
            <a:ext cx="405924" cy="61325"/>
          </a:xfrm>
          <a:prstGeom prst="bentConnector3">
            <a:avLst>
              <a:gd name="adj1" fmla="val 50000"/>
            </a:avLst>
          </a:prstGeom>
          <a:ln w="12700">
            <a:solidFill>
              <a:srgbClr val="66FF3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8" name="肘形接點 67"/>
          <p:cNvCxnSpPr>
            <a:stCxn id="47" idx="1"/>
            <a:endCxn id="43" idx="3"/>
          </p:cNvCxnSpPr>
          <p:nvPr/>
        </p:nvCxnSpPr>
        <p:spPr>
          <a:xfrm rot="10800000" flipV="1">
            <a:off x="5436024" y="2510887"/>
            <a:ext cx="432120" cy="295301"/>
          </a:xfrm>
          <a:prstGeom prst="bentConnector3">
            <a:avLst>
              <a:gd name="adj1" fmla="val 50000"/>
            </a:avLst>
          </a:prstGeom>
          <a:ln w="12700">
            <a:solidFill>
              <a:srgbClr val="66FF3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1" name="肘形接點 70"/>
          <p:cNvCxnSpPr>
            <a:stCxn id="46" idx="1"/>
            <a:endCxn id="42" idx="3"/>
          </p:cNvCxnSpPr>
          <p:nvPr/>
        </p:nvCxnSpPr>
        <p:spPr>
          <a:xfrm rot="10800000" flipV="1">
            <a:off x="5436024" y="2780928"/>
            <a:ext cx="432120" cy="558120"/>
          </a:xfrm>
          <a:prstGeom prst="bentConnector3">
            <a:avLst>
              <a:gd name="adj1" fmla="val 50000"/>
            </a:avLst>
          </a:prstGeom>
          <a:ln w="12700">
            <a:solidFill>
              <a:srgbClr val="66FF3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4" name="肘形接點 73"/>
          <p:cNvCxnSpPr>
            <a:stCxn id="45" idx="1"/>
            <a:endCxn id="41" idx="3"/>
          </p:cNvCxnSpPr>
          <p:nvPr/>
        </p:nvCxnSpPr>
        <p:spPr>
          <a:xfrm rot="10800000" flipV="1">
            <a:off x="5436024" y="3140927"/>
            <a:ext cx="432120" cy="730979"/>
          </a:xfrm>
          <a:prstGeom prst="bentConnector3">
            <a:avLst>
              <a:gd name="adj1" fmla="val 50000"/>
            </a:avLst>
          </a:prstGeom>
          <a:ln w="12700">
            <a:solidFill>
              <a:srgbClr val="66FF3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7" name="肘形接點 76"/>
          <p:cNvCxnSpPr>
            <a:stCxn id="19" idx="1"/>
            <a:endCxn id="40" idx="3"/>
          </p:cNvCxnSpPr>
          <p:nvPr/>
        </p:nvCxnSpPr>
        <p:spPr>
          <a:xfrm rot="10800000" flipV="1">
            <a:off x="5436024" y="3626992"/>
            <a:ext cx="432120" cy="777774"/>
          </a:xfrm>
          <a:prstGeom prst="bentConnector3">
            <a:avLst>
              <a:gd name="adj1" fmla="val 50000"/>
            </a:avLst>
          </a:prstGeom>
          <a:ln w="12700">
            <a:solidFill>
              <a:srgbClr val="66FF3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0" name="肘形接點 79"/>
          <p:cNvCxnSpPr>
            <a:stCxn id="18" idx="1"/>
            <a:endCxn id="39" idx="3"/>
          </p:cNvCxnSpPr>
          <p:nvPr/>
        </p:nvCxnSpPr>
        <p:spPr>
          <a:xfrm rot="10800000" flipV="1">
            <a:off x="5436024" y="4383055"/>
            <a:ext cx="432120" cy="554569"/>
          </a:xfrm>
          <a:prstGeom prst="bentConnector3">
            <a:avLst>
              <a:gd name="adj1" fmla="val 50000"/>
            </a:avLst>
          </a:prstGeom>
          <a:ln w="12700">
            <a:solidFill>
              <a:srgbClr val="66FF3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3" name="肘形接點 82"/>
          <p:cNvCxnSpPr>
            <a:stCxn id="17" idx="1"/>
            <a:endCxn id="38" idx="3"/>
          </p:cNvCxnSpPr>
          <p:nvPr/>
        </p:nvCxnSpPr>
        <p:spPr>
          <a:xfrm rot="10800000" flipV="1">
            <a:off x="5436024" y="5409159"/>
            <a:ext cx="432120" cy="61325"/>
          </a:xfrm>
          <a:prstGeom prst="bentConnector3">
            <a:avLst>
              <a:gd name="adj1" fmla="val 50000"/>
            </a:avLst>
          </a:prstGeom>
          <a:ln w="12700">
            <a:solidFill>
              <a:srgbClr val="66FF3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147463" y="1897668"/>
            <a:ext cx="1061509"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TW" sz="2800" i="1" spc="50" dirty="0" smtClean="0">
                <a:ln w="11430"/>
                <a:solidFill>
                  <a:srgbClr val="FF0000"/>
                </a:solidFill>
                <a:effectLst>
                  <a:outerShdw blurRad="76200" dist="50800" dir="5400000" algn="tl" rotWithShape="0">
                    <a:srgbClr val="000000">
                      <a:alpha val="65000"/>
                    </a:srgbClr>
                  </a:outerShdw>
                </a:effectLst>
                <a:latin typeface="Calibri" pitchFamily="34" charset="0"/>
              </a:rPr>
              <a:t>MSRP</a:t>
            </a:r>
            <a:endParaRPr lang="zh-TW" altLang="en-US" sz="2800" i="1" cap="none" spc="50" dirty="0">
              <a:ln w="11430"/>
              <a:solidFill>
                <a:srgbClr val="FF0000"/>
              </a:solidFill>
              <a:effectLst>
                <a:outerShdw blurRad="76200" dist="50800" dir="5400000" algn="tl" rotWithShape="0">
                  <a:srgbClr val="000000">
                    <a:alpha val="65000"/>
                  </a:srgbClr>
                </a:outerShdw>
              </a:effectLst>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250825" y="260350"/>
            <a:ext cx="8208963" cy="490538"/>
          </a:xfrm>
          <a:noFill/>
        </p:spPr>
        <p:txBody>
          <a:bodyPr/>
          <a:lstStyle/>
          <a:p>
            <a:r>
              <a:rPr lang="en-US" altLang="zh-TW" smtClean="0"/>
              <a:t>Product Comparison</a:t>
            </a:r>
          </a:p>
        </p:txBody>
      </p:sp>
      <p:graphicFrame>
        <p:nvGraphicFramePr>
          <p:cNvPr id="3" name="表格 2"/>
          <p:cNvGraphicFramePr>
            <a:graphicFrameLocks noGrp="1"/>
          </p:cNvGraphicFramePr>
          <p:nvPr/>
        </p:nvGraphicFramePr>
        <p:xfrm>
          <a:off x="251520" y="1340768"/>
          <a:ext cx="8676456" cy="4522681"/>
        </p:xfrm>
        <a:graphic>
          <a:graphicData uri="http://schemas.openxmlformats.org/drawingml/2006/table">
            <a:tbl>
              <a:tblPr/>
              <a:tblGrid>
                <a:gridCol w="1440160"/>
                <a:gridCol w="1190721"/>
                <a:gridCol w="1097508"/>
                <a:gridCol w="975214"/>
                <a:gridCol w="975214"/>
                <a:gridCol w="864115"/>
                <a:gridCol w="1086312"/>
                <a:gridCol w="1047212"/>
              </a:tblGrid>
              <a:tr h="36004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mj-lt"/>
                          <a:ea typeface="微軟正黑體" pitchFamily="34" charset="-120"/>
                        </a:rPr>
                        <a:t>Brand</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mj-lt"/>
                          <a:ea typeface="微軟正黑體" pitchFamily="34" charset="-120"/>
                        </a:rPr>
                        <a:t>ATEN</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mj-lt"/>
                          <a:ea typeface="微軟正黑體" pitchFamily="34" charset="-120"/>
                        </a:rPr>
                        <a:t>ATEN</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err="1" smtClean="0">
                          <a:ln>
                            <a:noFill/>
                          </a:ln>
                          <a:solidFill>
                            <a:srgbClr val="000000"/>
                          </a:solidFill>
                          <a:effectLst/>
                          <a:latin typeface="+mj-lt"/>
                          <a:ea typeface="微軟正黑體" pitchFamily="34" charset="-120"/>
                        </a:rPr>
                        <a:t>PXXXXXle</a:t>
                      </a:r>
                      <a:endParaRPr kumimoji="0" lang="en-US" altLang="zh-TW" sz="1000" b="1" i="0" u="none" strike="noStrike" cap="none" normalizeH="0" baseline="0" dirty="0" smtClean="0">
                        <a:ln>
                          <a:noFill/>
                        </a:ln>
                        <a:solidFill>
                          <a:srgbClr val="000000"/>
                        </a:solidFill>
                        <a:effectLst/>
                        <a:latin typeface="+mj-lt"/>
                        <a:ea typeface="微軟正黑體" pitchFamily="34" charset="-12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err="1" smtClean="0">
                          <a:ln>
                            <a:noFill/>
                          </a:ln>
                          <a:solidFill>
                            <a:srgbClr val="000000"/>
                          </a:solidFill>
                          <a:effectLst/>
                          <a:latin typeface="+mj-lt"/>
                          <a:ea typeface="微軟正黑體" pitchFamily="34" charset="-120"/>
                        </a:rPr>
                        <a:t>SXXXXXch</a:t>
                      </a:r>
                      <a:endParaRPr kumimoji="0" lang="en-US" altLang="zh-TW" sz="1000" b="1" i="0" u="none" strike="noStrike" cap="none" normalizeH="0" baseline="0" dirty="0" smtClean="0">
                        <a:ln>
                          <a:noFill/>
                        </a:ln>
                        <a:solidFill>
                          <a:srgbClr val="000000"/>
                        </a:solidFill>
                        <a:effectLst/>
                        <a:latin typeface="+mj-lt"/>
                        <a:ea typeface="微軟正黑體" pitchFamily="34" charset="-12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err="1" smtClean="0">
                          <a:ln>
                            <a:noFill/>
                          </a:ln>
                          <a:solidFill>
                            <a:srgbClr val="000000"/>
                          </a:solidFill>
                          <a:effectLst/>
                          <a:latin typeface="+mj-lt"/>
                          <a:ea typeface="微軟正黑體" pitchFamily="34" charset="-120"/>
                        </a:rPr>
                        <a:t>TXXXXXXXXXc</a:t>
                      </a:r>
                      <a:endParaRPr kumimoji="0" lang="en-US" altLang="zh-TW" sz="1000" b="1" i="0" u="none" strike="noStrike" cap="none" normalizeH="0" baseline="0" dirty="0" smtClean="0">
                        <a:ln>
                          <a:noFill/>
                        </a:ln>
                        <a:solidFill>
                          <a:srgbClr val="000000"/>
                        </a:solidFill>
                        <a:effectLst/>
                        <a:latin typeface="+mj-lt"/>
                        <a:ea typeface="微軟正黑體" pitchFamily="34" charset="-12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mj-lt"/>
                          <a:ea typeface="微軟正黑體" pitchFamily="34" charset="-120"/>
                        </a:rPr>
                        <a:t>SXXG</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err="1" smtClean="0">
                          <a:ln>
                            <a:noFill/>
                          </a:ln>
                          <a:solidFill>
                            <a:srgbClr val="000000"/>
                          </a:solidFill>
                          <a:effectLst/>
                          <a:latin typeface="+mj-lt"/>
                          <a:ea typeface="微軟正黑體" pitchFamily="34" charset="-120"/>
                        </a:rPr>
                        <a:t>SXXa</a:t>
                      </a:r>
                      <a:endParaRPr kumimoji="0" lang="en-US" altLang="zh-TW" sz="1000" b="1" i="0" u="none" strike="noStrike" cap="none" normalizeH="0" baseline="0" dirty="0" smtClean="0">
                        <a:ln>
                          <a:noFill/>
                        </a:ln>
                        <a:solidFill>
                          <a:srgbClr val="000000"/>
                        </a:solidFill>
                        <a:effectLst/>
                        <a:latin typeface="+mj-lt"/>
                        <a:ea typeface="微軟正黑體" pitchFamily="34" charset="-12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847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mj-lt"/>
                          <a:ea typeface="微軟正黑體" pitchFamily="34" charset="-120"/>
                        </a:rPr>
                        <a:t>Model Name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US234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US434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000" b="0" i="0" u="none" strike="noStrike" cap="none" normalizeH="0" baseline="0" dirty="0" smtClean="0">
                          <a:ln>
                            <a:noFill/>
                          </a:ln>
                          <a:solidFill>
                            <a:srgbClr val="000000"/>
                          </a:solidFill>
                          <a:effectLst/>
                          <a:latin typeface="+mj-lt"/>
                          <a:ea typeface="微軟正黑體" pitchFamily="34" charset="-120"/>
                        </a:rPr>
                        <a:t>USB3-SWITCH2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USB221SS</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TUS-300</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altLang="zh-TW" sz="1000" b="1" dirty="0" smtClean="0"/>
                        <a:t>JU-SW0012-S1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lang="en-US" altLang="zh-TW" sz="1000" b="1" dirty="0" smtClean="0"/>
                        <a:t>SY-SWI20164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03987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mj-lt"/>
                          <a:ea typeface="微軟正黑體" pitchFamily="34" charset="-120"/>
                        </a:rPr>
                        <a:t>Image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000" b="0" i="0" u="none" strike="noStrike" cap="none" normalizeH="0" baseline="0" dirty="0" smtClean="0">
                        <a:ln>
                          <a:noFill/>
                        </a:ln>
                        <a:solidFill>
                          <a:srgbClr val="000000"/>
                        </a:solidFill>
                        <a:effectLst/>
                        <a:latin typeface="+mj-lt"/>
                        <a:ea typeface="微軟正黑體" pitchFamily="34" charset="-12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000" b="0" i="0" u="none" strike="noStrike" cap="none" normalizeH="0" baseline="0" dirty="0" smtClean="0">
                        <a:ln>
                          <a:noFill/>
                        </a:ln>
                        <a:solidFill>
                          <a:srgbClr val="000000"/>
                        </a:solidFill>
                        <a:effectLst/>
                        <a:latin typeface="+mj-lt"/>
                        <a:ea typeface="微軟正黑體" pitchFamily="34" charset="-120"/>
                      </a:endParaRPr>
                    </a:p>
                  </a:txBody>
                  <a:tcPr marL="0" marR="0" marT="0" marB="0" anchor="ctr" horzOverflow="overflow">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000" b="0" i="0" u="none" strike="noStrike" cap="none" normalizeH="0" baseline="0" dirty="0" smtClean="0">
                        <a:ln>
                          <a:noFill/>
                        </a:ln>
                        <a:solidFill>
                          <a:srgbClr val="000000"/>
                        </a:solidFill>
                        <a:effectLst/>
                        <a:latin typeface="+mj-lt"/>
                        <a:ea typeface="微軟正黑體" pitchFamily="34" charset="-120"/>
                      </a:endParaRPr>
                    </a:p>
                  </a:txBody>
                  <a:tcPr marL="0" marR="0" marT="0" marB="0" anchor="ctr" horzOverflow="overflow">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000" b="0" i="0" u="none" strike="noStrike" cap="none" normalizeH="0" baseline="0" dirty="0" smtClean="0">
                        <a:ln>
                          <a:noFill/>
                        </a:ln>
                        <a:solidFill>
                          <a:srgbClr val="000000"/>
                        </a:solidFill>
                        <a:effectLst/>
                        <a:latin typeface="+mj-lt"/>
                        <a:ea typeface="微軟正黑體" pitchFamily="34" charset="-12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smtClean="0">
                          <a:ln>
                            <a:noFill/>
                          </a:ln>
                          <a:solidFill>
                            <a:srgbClr val="000000"/>
                          </a:solidFill>
                          <a:effectLst/>
                          <a:latin typeface="+mj-lt"/>
                          <a:ea typeface="微軟正黑體" pitchFamily="34" charset="-120"/>
                        </a:rPr>
                        <a:t>　</a:t>
                      </a:r>
                    </a:p>
                  </a:txBody>
                  <a:tcPr marL="0" marR="0" marT="0"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endParaRPr kumimoji="0" lang="zh-TW" altLang="en-US" sz="800" b="0" i="0" u="none" strike="noStrike" cap="none" normalizeH="0" baseline="0" dirty="0" smtClean="0">
                        <a:ln>
                          <a:noFill/>
                        </a:ln>
                        <a:solidFill>
                          <a:srgbClr val="000000"/>
                        </a:solidFill>
                        <a:effectLst/>
                        <a:latin typeface="+mj-lt"/>
                        <a:ea typeface="微軟正黑體" pitchFamily="34" charset="-12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000" b="0" i="0" u="none" strike="noStrike" cap="none" normalizeH="0" baseline="0" dirty="0" smtClean="0">
                        <a:ln>
                          <a:noFill/>
                        </a:ln>
                        <a:solidFill>
                          <a:srgbClr val="000000"/>
                        </a:solidFill>
                        <a:effectLst/>
                        <a:latin typeface="+mj-lt"/>
                        <a:ea typeface="微軟正黑體" pitchFamily="34" charset="-12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20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mj-lt"/>
                          <a:ea typeface="微軟正黑體" pitchFamily="34" charset="-120"/>
                        </a:rPr>
                        <a:t>USB DFP (Host)</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x2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x4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x 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x 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x 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x 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X2</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686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000" b="1" i="0" u="none" strike="noStrike" kern="1200" cap="none" normalizeH="0" baseline="0" dirty="0" smtClean="0">
                          <a:ln>
                            <a:noFill/>
                          </a:ln>
                          <a:solidFill>
                            <a:srgbClr val="000000"/>
                          </a:solidFill>
                          <a:effectLst/>
                          <a:latin typeface="+mn-lt"/>
                          <a:ea typeface="微軟正黑體" pitchFamily="34" charset="-120"/>
                          <a:cs typeface="+mn-cs"/>
                        </a:rPr>
                        <a:t>Interface</a:t>
                      </a:r>
                      <a:endParaRPr kumimoji="0" lang="en-US" altLang="zh-TW" sz="1000" b="1" i="0" u="none" strike="noStrike" cap="none" normalizeH="0" baseline="0" dirty="0" smtClean="0">
                        <a:ln>
                          <a:noFill/>
                        </a:ln>
                        <a:solidFill>
                          <a:srgbClr val="000000"/>
                        </a:solidFill>
                        <a:effectLst/>
                        <a:latin typeface="+mj-lt"/>
                        <a:ea typeface="微軟正黑體" pitchFamily="34" charset="-120"/>
                      </a:endParaRP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USB 3.0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up to 5Gbps</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USB 3.0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up to 5Gbps</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USB 3.0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up to 5Gbps</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USB 3.0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up to 5Gbps</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USB 3.0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up to 5Gbps</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USB 3.0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up to 5Gbps</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USB 3.0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up to 5Gbps</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25168">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altLang="zh-TW" sz="1000" b="1" i="0" u="none" strike="noStrike" kern="1200" cap="none" normalizeH="0" baseline="0" dirty="0" smtClean="0">
                          <a:ln>
                            <a:noFill/>
                          </a:ln>
                          <a:solidFill>
                            <a:srgbClr val="000000"/>
                          </a:solidFill>
                          <a:effectLst/>
                          <a:latin typeface="+mn-lt"/>
                          <a:ea typeface="微軟正黑體" pitchFamily="34" charset="-120"/>
                          <a:cs typeface="+mn-cs"/>
                        </a:rPr>
                        <a:t>USB UFP (Device)</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x4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x4</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x1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x1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x1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x1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x1</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9027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mj-lt"/>
                          <a:ea typeface="微軟正黑體" pitchFamily="34" charset="-120"/>
                        </a:rPr>
                        <a:t>Extended Push Button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Y</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Y</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N</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N</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N</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N</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N</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6923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mj-lt"/>
                          <a:ea typeface="微軟正黑體" pitchFamily="34" charset="-120"/>
                        </a:rPr>
                        <a:t>Case Material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Plastic</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Plastic</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Plastic</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Plastic</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Plastic</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Plastic</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Plastic</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8281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000" b="1" i="0" u="none" strike="noStrike" kern="1200" cap="none" normalizeH="0" baseline="0" dirty="0" smtClean="0">
                          <a:ln>
                            <a:noFill/>
                          </a:ln>
                          <a:solidFill>
                            <a:srgbClr val="000000"/>
                          </a:solidFill>
                          <a:effectLst/>
                          <a:latin typeface="+mj-lt"/>
                          <a:ea typeface="微軟正黑體" pitchFamily="34" charset="-120"/>
                          <a:cs typeface="+mn-cs"/>
                        </a:rPr>
                        <a:t>USB Cable included</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Yes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mj-lt"/>
                          <a:ea typeface="微軟正黑體" pitchFamily="34" charset="-120"/>
                        </a:rPr>
                        <a:t>Yes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mj-lt"/>
                          <a:ea typeface="微軟正黑體" pitchFamily="34" charset="-120"/>
                        </a:rPr>
                        <a:t>Yes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Yes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Yes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mj-lt"/>
                          <a:ea typeface="微軟正黑體" pitchFamily="34" charset="-120"/>
                        </a:rPr>
                        <a:t>Yes </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mj-lt"/>
                          <a:ea typeface="微軟正黑體" pitchFamily="34" charset="-120"/>
                        </a:rPr>
                        <a:t>Yes</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1205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000" b="1" i="0" u="none" strike="noStrike" kern="1200" cap="none" normalizeH="0" baseline="0" dirty="0" smtClean="0">
                          <a:ln>
                            <a:noFill/>
                          </a:ln>
                          <a:solidFill>
                            <a:srgbClr val="000000"/>
                          </a:solidFill>
                          <a:effectLst/>
                          <a:latin typeface="+mj-lt"/>
                          <a:ea typeface="微軟正黑體" pitchFamily="34" charset="-120"/>
                          <a:cs typeface="+mn-cs"/>
                        </a:rPr>
                        <a:t>Power Adapter Required</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TW" sz="1000" dirty="0" smtClean="0"/>
                        <a:t>NA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00" dirty="0" smtClean="0"/>
                        <a:t>NA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00" dirty="0" smtClean="0"/>
                        <a:t>NA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00" dirty="0" smtClean="0"/>
                        <a:t>NA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00" dirty="0" smtClean="0"/>
                        <a:t>NA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00" dirty="0" smtClean="0"/>
                        <a:t>NA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00" dirty="0" smtClean="0"/>
                        <a:t>NA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05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mj-lt"/>
                          <a:ea typeface="微軟正黑體" pitchFamily="34" charset="-120"/>
                        </a:rPr>
                        <a:t>Extra Power Supply Connector*</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YES</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YES</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NA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NA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NA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NA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NA</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05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mj-lt"/>
                          <a:ea typeface="微軟正黑體" pitchFamily="34" charset="-120"/>
                        </a:rPr>
                        <a:t>MSRP</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USD69.99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USD94.99</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USD24.95</a:t>
                      </a:r>
                      <a:br>
                        <a:rPr kumimoji="0" lang="en-US" altLang="zh-TW" sz="1000" b="0" i="0" u="none" strike="noStrike" cap="none" normalizeH="0" baseline="0" dirty="0" smtClean="0">
                          <a:ln>
                            <a:noFill/>
                          </a:ln>
                          <a:solidFill>
                            <a:srgbClr val="000000"/>
                          </a:solidFill>
                          <a:effectLst/>
                          <a:latin typeface="+mj-lt"/>
                          <a:ea typeface="微軟正黑體" pitchFamily="34" charset="-120"/>
                        </a:rPr>
                      </a:br>
                      <a:r>
                        <a:rPr kumimoji="0" lang="en-US" altLang="zh-TW" sz="1000" b="0" i="0" u="none" strike="noStrike" cap="none" normalizeH="0" baseline="0" dirty="0" smtClean="0">
                          <a:ln>
                            <a:noFill/>
                          </a:ln>
                          <a:solidFill>
                            <a:srgbClr val="000000"/>
                          </a:solidFill>
                          <a:effectLst/>
                          <a:latin typeface="+mj-lt"/>
                          <a:ea typeface="微軟正黑體" pitchFamily="34" charset="-120"/>
                        </a:rPr>
                        <a:t>(Amazon)</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USD32.1</a:t>
                      </a:r>
                    </a:p>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(Amazon)</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USD24.99</a:t>
                      </a:r>
                    </a:p>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(Amazon)</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USD30.99</a:t>
                      </a:r>
                    </a:p>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(Amazon)</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mj-lt"/>
                          <a:ea typeface="微軟正黑體" pitchFamily="34" charset="-120"/>
                        </a:rPr>
                        <a:t>USD19.99</a:t>
                      </a:r>
                    </a:p>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zh-TW" sz="1000" b="0" i="0" u="none" strike="noStrike" kern="1200" cap="none" normalizeH="0" baseline="0" dirty="0" smtClean="0">
                          <a:ln>
                            <a:noFill/>
                          </a:ln>
                          <a:solidFill>
                            <a:srgbClr val="000000"/>
                          </a:solidFill>
                          <a:effectLst/>
                          <a:latin typeface="+mn-lt"/>
                          <a:ea typeface="微軟正黑體" pitchFamily="34" charset="-120"/>
                          <a:cs typeface="+mn-cs"/>
                        </a:rPr>
                        <a:t>(Amazon)</a:t>
                      </a:r>
                    </a:p>
                  </a:txBody>
                  <a:tcPr marL="0" marR="0" marT="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9458" name="Picture 2" descr="SIIG SuperSpeed USB 3.0 Switch 2-to-1 Adapter (JU-SW0012-S1)"/>
          <p:cNvPicPr>
            <a:picLocks noChangeAspect="1" noChangeArrowheads="1"/>
          </p:cNvPicPr>
          <p:nvPr/>
        </p:nvPicPr>
        <p:blipFill>
          <a:blip r:embed="rId2" cstate="email"/>
          <a:srcRect/>
          <a:stretch>
            <a:fillRect/>
          </a:stretch>
        </p:blipFill>
        <p:spPr bwMode="auto">
          <a:xfrm>
            <a:off x="6948264" y="2132856"/>
            <a:ext cx="802481" cy="732618"/>
          </a:xfrm>
          <a:prstGeom prst="rect">
            <a:avLst/>
          </a:prstGeom>
          <a:noFill/>
        </p:spPr>
      </p:pic>
      <p:pic>
        <p:nvPicPr>
          <p:cNvPr id="19460" name="Picture 4" descr="http://dxg49ziwjgkgt.cloudfront.net/images/usb3-switch2/main_512.jpg"/>
          <p:cNvPicPr>
            <a:picLocks noChangeAspect="1" noChangeArrowheads="1"/>
          </p:cNvPicPr>
          <p:nvPr/>
        </p:nvPicPr>
        <p:blipFill>
          <a:blip r:embed="rId3" cstate="email"/>
          <a:srcRect/>
          <a:stretch>
            <a:fillRect/>
          </a:stretch>
        </p:blipFill>
        <p:spPr bwMode="auto">
          <a:xfrm>
            <a:off x="4139952" y="2276872"/>
            <a:ext cx="784428" cy="504056"/>
          </a:xfrm>
          <a:prstGeom prst="rect">
            <a:avLst/>
          </a:prstGeom>
          <a:noFill/>
        </p:spPr>
      </p:pic>
      <p:pic>
        <p:nvPicPr>
          <p:cNvPr id="19462" name="Picture 6" descr="Syba USB 3.0 2 Port Sharing Switch with Hot Key Switching (SY-SWI20164)"/>
          <p:cNvPicPr>
            <a:picLocks noChangeAspect="1" noChangeArrowheads="1"/>
          </p:cNvPicPr>
          <p:nvPr/>
        </p:nvPicPr>
        <p:blipFill>
          <a:blip r:embed="rId4" cstate="email"/>
          <a:srcRect/>
          <a:stretch>
            <a:fillRect/>
          </a:stretch>
        </p:blipFill>
        <p:spPr bwMode="auto">
          <a:xfrm>
            <a:off x="8028384" y="2276872"/>
            <a:ext cx="794061" cy="504056"/>
          </a:xfrm>
          <a:prstGeom prst="rect">
            <a:avLst/>
          </a:prstGeom>
          <a:noFill/>
        </p:spPr>
      </p:pic>
      <p:pic>
        <p:nvPicPr>
          <p:cNvPr id="19464" name="Picture 8" descr="Product Details"/>
          <p:cNvPicPr>
            <a:picLocks noChangeAspect="1" noChangeArrowheads="1"/>
          </p:cNvPicPr>
          <p:nvPr/>
        </p:nvPicPr>
        <p:blipFill>
          <a:blip r:embed="rId5" cstate="email"/>
          <a:srcRect/>
          <a:stretch>
            <a:fillRect/>
          </a:stretch>
        </p:blipFill>
        <p:spPr bwMode="auto">
          <a:xfrm>
            <a:off x="5940152" y="2132856"/>
            <a:ext cx="792088" cy="792088"/>
          </a:xfrm>
          <a:prstGeom prst="rect">
            <a:avLst/>
          </a:prstGeom>
          <a:noFill/>
        </p:spPr>
      </p:pic>
      <p:pic>
        <p:nvPicPr>
          <p:cNvPr id="19466" name="Picture 10" descr="Product Details"/>
          <p:cNvPicPr>
            <a:picLocks noChangeAspect="1" noChangeArrowheads="1"/>
          </p:cNvPicPr>
          <p:nvPr/>
        </p:nvPicPr>
        <p:blipFill>
          <a:blip r:embed="rId6" cstate="email"/>
          <a:srcRect/>
          <a:stretch>
            <a:fillRect/>
          </a:stretch>
        </p:blipFill>
        <p:spPr bwMode="auto">
          <a:xfrm>
            <a:off x="5004048" y="2132856"/>
            <a:ext cx="864096" cy="864096"/>
          </a:xfrm>
          <a:prstGeom prst="rect">
            <a:avLst/>
          </a:prstGeom>
          <a:noFill/>
        </p:spPr>
      </p:pic>
      <p:sp>
        <p:nvSpPr>
          <p:cNvPr id="9" name="文字方塊 8"/>
          <p:cNvSpPr txBox="1"/>
          <p:nvPr/>
        </p:nvSpPr>
        <p:spPr>
          <a:xfrm>
            <a:off x="2483768" y="6165304"/>
            <a:ext cx="6408712" cy="276999"/>
          </a:xfrm>
          <a:prstGeom prst="rect">
            <a:avLst/>
          </a:prstGeom>
          <a:noFill/>
        </p:spPr>
        <p:txBody>
          <a:bodyPr wrap="square" rtlCol="0">
            <a:spAutoFit/>
          </a:bodyPr>
          <a:lstStyle/>
          <a:p>
            <a:r>
              <a:rPr lang="en-US" altLang="zh-TW" sz="1200" i="1" dirty="0" smtClean="0">
                <a:latin typeface="Calibri" pitchFamily="34" charset="0"/>
              </a:rPr>
              <a:t>* In case some devices consume electricity much higher than what spec defines</a:t>
            </a:r>
            <a:endParaRPr lang="zh-TW" altLang="en-US" sz="1200" i="1" dirty="0">
              <a:latin typeface="Calibri" pitchFamily="34" charset="0"/>
            </a:endParaRPr>
          </a:p>
        </p:txBody>
      </p:sp>
      <p:pic>
        <p:nvPicPr>
          <p:cNvPr id="10" name="Picture 1" descr="C:\Users\ethanyu\Desktop\US434-45R.JPG"/>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2915816" y="2132856"/>
            <a:ext cx="1067071" cy="792088"/>
          </a:xfrm>
          <a:prstGeom prst="rect">
            <a:avLst/>
          </a:prstGeom>
          <a:noFill/>
        </p:spPr>
      </p:pic>
      <p:pic>
        <p:nvPicPr>
          <p:cNvPr id="11" name="Picture 1" descr="C:\Users\ethanyu\Desktop\US234-45R.JPG"/>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1763688" y="2132856"/>
            <a:ext cx="1080120" cy="80177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250825" y="260350"/>
            <a:ext cx="8077200" cy="490538"/>
          </a:xfrm>
          <a:noFill/>
        </p:spPr>
        <p:txBody>
          <a:bodyPr/>
          <a:lstStyle/>
          <a:p>
            <a:r>
              <a:rPr lang="en-US" altLang="zh-TW" dirty="0" smtClean="0"/>
              <a:t> Package Contents</a:t>
            </a:r>
          </a:p>
        </p:txBody>
      </p:sp>
      <p:sp>
        <p:nvSpPr>
          <p:cNvPr id="34819" name="Rectangle 3"/>
          <p:cNvSpPr>
            <a:spLocks noGrp="1" noChangeArrowheads="1"/>
          </p:cNvSpPr>
          <p:nvPr>
            <p:ph type="body" idx="4294967295"/>
          </p:nvPr>
        </p:nvSpPr>
        <p:spPr/>
        <p:txBody>
          <a:bodyPr/>
          <a:lstStyle/>
          <a:p>
            <a:pPr marL="266700" indent="-266700"/>
            <a:r>
              <a:rPr lang="en-US" altLang="zh-TW" sz="2000" dirty="0" smtClean="0"/>
              <a:t>1  US234/US434  Peripheral Sharing Device</a:t>
            </a:r>
          </a:p>
          <a:p>
            <a:pPr marL="266700" indent="-266700"/>
            <a:r>
              <a:rPr lang="en-US" altLang="zh-TW" sz="2000" dirty="0" smtClean="0"/>
              <a:t>2  1.2 m USB 3.0 Cable</a:t>
            </a:r>
          </a:p>
          <a:p>
            <a:pPr marL="266700" indent="-266700"/>
            <a:r>
              <a:rPr lang="en-US" altLang="zh-TW" sz="2000" dirty="0" smtClean="0"/>
              <a:t>2  1.8 m USB 3.0 Cable (US434 Only)</a:t>
            </a:r>
          </a:p>
          <a:p>
            <a:pPr marL="266700" indent="-266700"/>
            <a:r>
              <a:rPr lang="en-US" altLang="zh-TW" sz="2000" dirty="0" smtClean="0"/>
              <a:t>1  Remote Button Switch</a:t>
            </a:r>
          </a:p>
          <a:p>
            <a:pPr marL="266700" indent="-266700"/>
            <a:r>
              <a:rPr lang="en-US" altLang="zh-TW" sz="2000" dirty="0" smtClean="0"/>
              <a:t>1  Quick Start Guide</a:t>
            </a:r>
          </a:p>
          <a:p>
            <a:pPr marL="266700" indent="-266700"/>
            <a:endParaRPr lang="en-US" altLang="zh-TW" sz="2000" dirty="0" smtClean="0"/>
          </a:p>
          <a:p>
            <a:pPr marL="266700" indent="-266700"/>
            <a:r>
              <a:rPr lang="en-US" altLang="zh-TW" sz="2000" dirty="0" smtClean="0"/>
              <a:t>N. W/G.W: </a:t>
            </a:r>
          </a:p>
          <a:p>
            <a:pPr lvl="1"/>
            <a:r>
              <a:rPr lang="en-US" altLang="zh-TW" sz="1800" dirty="0" smtClean="0"/>
              <a:t>US234/US434 : 0.27/0.43 kg , 10 </a:t>
            </a:r>
            <a:r>
              <a:rPr lang="en-US" altLang="zh-TW" sz="1800" dirty="0" err="1" smtClean="0"/>
              <a:t>pcs</a:t>
            </a:r>
            <a:r>
              <a:rPr lang="en-US" altLang="zh-TW" sz="1800" dirty="0" smtClean="0"/>
              <a:t> per carton</a:t>
            </a:r>
          </a:p>
          <a:p>
            <a:pPr lvl="1"/>
            <a:r>
              <a:rPr lang="en-US" altLang="zh-TW" dirty="0" smtClean="0"/>
              <a:t>US434: 0.46/0.61 kg , 10 </a:t>
            </a:r>
            <a:r>
              <a:rPr lang="en-US" altLang="zh-TW" dirty="0" err="1" smtClean="0"/>
              <a:t>pcs</a:t>
            </a:r>
            <a:r>
              <a:rPr lang="en-US" altLang="zh-TW" dirty="0" smtClean="0"/>
              <a:t> per carton                        </a:t>
            </a:r>
            <a:endParaRPr lang="en-US" altLang="zh-TW" sz="1800" dirty="0" smtClean="0"/>
          </a:p>
          <a:p>
            <a:pPr marL="266700" indent="-266700"/>
            <a:r>
              <a:rPr lang="en-US" altLang="zh-TW" sz="2000" dirty="0" smtClean="0"/>
              <a:t>Dimensions: </a:t>
            </a:r>
          </a:p>
          <a:p>
            <a:pPr marL="666750" lvl="1" indent="-266700"/>
            <a:r>
              <a:rPr lang="en-US" altLang="zh-TW" dirty="0" smtClean="0"/>
              <a:t>US234/US434:  9.37x 9.37 x 2.68  cm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250825" y="260350"/>
            <a:ext cx="7489825" cy="490538"/>
          </a:xfrm>
        </p:spPr>
        <p:txBody>
          <a:bodyPr/>
          <a:lstStyle/>
          <a:p>
            <a:pPr eaLnBrk="1" hangingPunct="1"/>
            <a:r>
              <a:rPr lang="en-US" altLang="zh-TW" dirty="0" smtClean="0"/>
              <a:t>Outline</a:t>
            </a:r>
            <a:endParaRPr lang="zh-TW" altLang="en-US" dirty="0" smtClean="0"/>
          </a:p>
        </p:txBody>
      </p:sp>
      <p:sp>
        <p:nvSpPr>
          <p:cNvPr id="14339" name="內容版面配置區 2"/>
          <p:cNvSpPr>
            <a:spLocks noGrp="1"/>
          </p:cNvSpPr>
          <p:nvPr>
            <p:ph idx="1"/>
          </p:nvPr>
        </p:nvSpPr>
        <p:spPr>
          <a:xfrm>
            <a:off x="323850" y="908050"/>
            <a:ext cx="8496300" cy="5545138"/>
          </a:xfrm>
        </p:spPr>
        <p:txBody>
          <a:bodyPr/>
          <a:lstStyle/>
          <a:p>
            <a:pPr eaLnBrk="1" hangingPunct="1"/>
            <a:r>
              <a:rPr lang="en-US" altLang="zh-TW" sz="2400" dirty="0" smtClean="0">
                <a:latin typeface="Calibri" pitchFamily="34" charset="0"/>
              </a:rPr>
              <a:t>What is the US234/US434</a:t>
            </a:r>
          </a:p>
          <a:p>
            <a:pPr eaLnBrk="1" hangingPunct="1"/>
            <a:r>
              <a:rPr lang="en-US" altLang="zh-TW" sz="2400" dirty="0" smtClean="0">
                <a:latin typeface="Calibri" pitchFamily="34" charset="0"/>
              </a:rPr>
              <a:t>USB Overview</a:t>
            </a:r>
          </a:p>
          <a:p>
            <a:pPr eaLnBrk="1" hangingPunct="1"/>
            <a:r>
              <a:rPr lang="en-US" altLang="zh-TW" sz="2400" dirty="0" smtClean="0">
                <a:latin typeface="Calibri" pitchFamily="34" charset="0"/>
              </a:rPr>
              <a:t>Product Feature, Advantage and Benefit</a:t>
            </a:r>
          </a:p>
          <a:p>
            <a:pPr eaLnBrk="1" hangingPunct="1"/>
            <a:r>
              <a:rPr lang="en-US" altLang="zh-TW" sz="2400" dirty="0" smtClean="0">
                <a:latin typeface="Calibri" pitchFamily="34" charset="0"/>
              </a:rPr>
              <a:t>Product Applications &amp; Comparison</a:t>
            </a:r>
          </a:p>
          <a:p>
            <a:pPr eaLnBrk="1" hangingPunct="1"/>
            <a:r>
              <a:rPr lang="en-US" altLang="zh-TW" sz="2400" dirty="0" smtClean="0">
                <a:latin typeface="Calibri" pitchFamily="34" charset="0"/>
              </a:rPr>
              <a:t>Package Content &amp; Order Information</a:t>
            </a:r>
          </a:p>
          <a:p>
            <a:pPr eaLnBrk="1" hangingPunct="1"/>
            <a:r>
              <a:rPr lang="en-US" altLang="zh-TW" sz="2400" dirty="0" smtClean="0">
                <a:latin typeface="Calibri" pitchFamily="34" charset="0"/>
              </a:rPr>
              <a:t>FAQ</a:t>
            </a:r>
          </a:p>
        </p:txBody>
      </p:sp>
      <p:sp>
        <p:nvSpPr>
          <p:cNvPr id="4" name="日期版面配置區 3"/>
          <p:cNvSpPr>
            <a:spLocks noGrp="1"/>
          </p:cNvSpPr>
          <p:nvPr>
            <p:ph type="dt" sz="quarter" idx="10"/>
          </p:nvPr>
        </p:nvSpPr>
        <p:spPr/>
        <p:txBody>
          <a:bodyPr/>
          <a:lstStyle/>
          <a:p>
            <a:pPr>
              <a:defRPr/>
            </a:pPr>
            <a:fld id="{CF2522AE-F6D1-46BF-B14F-4C80876E7676}" type="datetime1">
              <a:rPr lang="zh-TW" altLang="en-US"/>
              <a:pPr>
                <a:defRPr/>
              </a:pPr>
              <a:t>2017/7/6</a:t>
            </a:fld>
            <a:endParaRPr lang="en-US" altLang="zh-TW"/>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spect="1" noChangeArrowheads="1"/>
          </p:cNvSpPr>
          <p:nvPr>
            <p:ph type="body" idx="4294967295"/>
          </p:nvPr>
        </p:nvSpPr>
        <p:spPr>
          <a:xfrm>
            <a:off x="323850" y="1268413"/>
            <a:ext cx="8496300" cy="4752975"/>
          </a:xfrm>
          <a:noFill/>
        </p:spPr>
        <p:txBody>
          <a:bodyPr/>
          <a:lstStyle/>
          <a:p>
            <a:r>
              <a:rPr lang="en-US" altLang="zh-TW" dirty="0" smtClean="0"/>
              <a:t>EAN / UPC code</a:t>
            </a:r>
            <a:br>
              <a:rPr lang="en-US" altLang="zh-TW" dirty="0" smtClean="0"/>
            </a:br>
            <a:r>
              <a:rPr lang="en-US" altLang="zh-TW" dirty="0" smtClean="0"/>
              <a:t/>
            </a:r>
            <a:br>
              <a:rPr lang="en-US" altLang="zh-TW" dirty="0" smtClean="0"/>
            </a:br>
            <a:r>
              <a:rPr lang="en-US" altLang="zh-TW" dirty="0" smtClean="0"/>
              <a:t>Model Name: US234-AT</a:t>
            </a:r>
            <a:br>
              <a:rPr lang="en-US" altLang="zh-TW" dirty="0" smtClean="0"/>
            </a:br>
            <a:r>
              <a:rPr lang="en-US" altLang="zh-TW" dirty="0" smtClean="0"/>
              <a:t>UPC: 6-72792-00682-1 </a:t>
            </a:r>
            <a:br>
              <a:rPr lang="en-US" altLang="zh-TW" dirty="0" smtClean="0"/>
            </a:br>
            <a:r>
              <a:rPr lang="en-US" altLang="zh-TW" dirty="0" smtClean="0"/>
              <a:t>EAN: 4719264643781 </a:t>
            </a:r>
          </a:p>
          <a:p>
            <a:pPr>
              <a:buNone/>
            </a:pPr>
            <a:endParaRPr lang="en-US" altLang="zh-TW" dirty="0" smtClean="0"/>
          </a:p>
          <a:p>
            <a:pPr>
              <a:buNone/>
            </a:pPr>
            <a:r>
              <a:rPr lang="en-US" altLang="zh-TW" dirty="0" smtClean="0"/>
              <a:t>    Model Name: US434-AT</a:t>
            </a:r>
            <a:br>
              <a:rPr lang="en-US" altLang="zh-TW" dirty="0" smtClean="0"/>
            </a:br>
            <a:r>
              <a:rPr lang="en-US" altLang="zh-TW" dirty="0" smtClean="0"/>
              <a:t>UPC: 6-72792-00683-8 </a:t>
            </a:r>
            <a:br>
              <a:rPr lang="en-US" altLang="zh-TW" dirty="0" smtClean="0"/>
            </a:br>
            <a:r>
              <a:rPr lang="en-US" altLang="zh-TW" dirty="0" smtClean="0"/>
              <a:t>EAN: 4719264643798 </a:t>
            </a:r>
          </a:p>
          <a:p>
            <a:endParaRPr lang="en-US" altLang="zh-TW" dirty="0" smtClean="0"/>
          </a:p>
          <a:p>
            <a:pPr>
              <a:buFontTx/>
              <a:buNone/>
            </a:pPr>
            <a:r>
              <a:rPr lang="en-US" altLang="zh-TW" dirty="0" smtClean="0"/>
              <a:t/>
            </a:r>
            <a:br>
              <a:rPr lang="en-US" altLang="zh-TW" dirty="0" smtClean="0"/>
            </a:br>
            <a:endParaRPr lang="en-US" altLang="zh-TW" dirty="0" smtClean="0"/>
          </a:p>
          <a:p>
            <a:pPr>
              <a:buFontTx/>
              <a:buNone/>
            </a:pPr>
            <a:endParaRPr lang="en-US" altLang="zh-TW" dirty="0" smtClean="0"/>
          </a:p>
        </p:txBody>
      </p:sp>
      <p:sp>
        <p:nvSpPr>
          <p:cNvPr id="35843" name="Rectangle 3"/>
          <p:cNvSpPr>
            <a:spLocks noGrp="1" noChangeArrowheads="1"/>
          </p:cNvSpPr>
          <p:nvPr>
            <p:ph type="title" idx="4294967295"/>
          </p:nvPr>
        </p:nvSpPr>
        <p:spPr>
          <a:xfrm>
            <a:off x="250825" y="260350"/>
            <a:ext cx="7489825" cy="490538"/>
          </a:xfrm>
          <a:noFill/>
        </p:spPr>
        <p:txBody>
          <a:bodyPr/>
          <a:lstStyle/>
          <a:p>
            <a:r>
              <a:rPr lang="en-US" altLang="zh-TW" smtClean="0"/>
              <a:t>Ordering Information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0825" y="260350"/>
            <a:ext cx="7489825" cy="490538"/>
          </a:xfrm>
          <a:noFill/>
        </p:spPr>
        <p:txBody>
          <a:bodyPr/>
          <a:lstStyle/>
          <a:p>
            <a:r>
              <a:rPr lang="en-US" altLang="zh-TW" sz="2800" dirty="0" smtClean="0"/>
              <a:t>Items to Consider</a:t>
            </a:r>
            <a:r>
              <a:rPr lang="en-US" altLang="zh-TW" sz="2200" dirty="0" smtClean="0"/>
              <a:t/>
            </a:r>
            <a:br>
              <a:rPr lang="en-US" altLang="zh-TW" sz="2200" dirty="0" smtClean="0"/>
            </a:br>
            <a:endParaRPr lang="en-US" altLang="zh-TW" sz="2200" dirty="0" smtClean="0"/>
          </a:p>
        </p:txBody>
      </p:sp>
      <p:sp>
        <p:nvSpPr>
          <p:cNvPr id="28675" name="Rectangle 3"/>
          <p:cNvSpPr>
            <a:spLocks noGrp="1" noChangeArrowheads="1"/>
          </p:cNvSpPr>
          <p:nvPr>
            <p:ph type="body" idx="1"/>
          </p:nvPr>
        </p:nvSpPr>
        <p:spPr>
          <a:xfrm>
            <a:off x="250825" y="981075"/>
            <a:ext cx="8893175" cy="5256213"/>
          </a:xfrm>
        </p:spPr>
        <p:txBody>
          <a:bodyPr/>
          <a:lstStyle/>
          <a:p>
            <a:r>
              <a:rPr lang="en-US" altLang="zh-TW" sz="2000" dirty="0" smtClean="0">
                <a:latin typeface="+mj-lt"/>
                <a:ea typeface="Arial Unicode MS" pitchFamily="34" charset="-120"/>
                <a:cs typeface="Arial Unicode MS" pitchFamily="34" charset="-120"/>
              </a:rPr>
              <a:t>Bring these items when approaching customers:</a:t>
            </a:r>
          </a:p>
          <a:p>
            <a:endParaRPr lang="en-US" altLang="zh-TW" sz="2000" dirty="0" smtClean="0">
              <a:latin typeface="+mj-lt"/>
              <a:ea typeface="Arial Unicode MS" pitchFamily="34" charset="-120"/>
              <a:cs typeface="Arial Unicode MS" pitchFamily="34" charset="-120"/>
            </a:endParaRPr>
          </a:p>
          <a:p>
            <a:pPr marL="642938" lvl="1" indent="-20638"/>
            <a:r>
              <a:rPr lang="en-US" altLang="zh-TW" sz="2000" dirty="0" smtClean="0">
                <a:latin typeface="+mj-lt"/>
                <a:ea typeface="Arial Unicode MS" pitchFamily="34" charset="-120"/>
                <a:cs typeface="Arial Unicode MS" pitchFamily="34" charset="-120"/>
              </a:rPr>
              <a:t>UE350A  5 meter USB 3.0 Extender  </a:t>
            </a:r>
          </a:p>
          <a:p>
            <a:pPr marL="642938" lvl="1" indent="-20638"/>
            <a:r>
              <a:rPr lang="en-US" altLang="zh-TW" sz="2000" dirty="0" smtClean="0">
                <a:latin typeface="+mj-lt"/>
                <a:ea typeface="Arial Unicode MS" pitchFamily="34" charset="-120"/>
                <a:cs typeface="Arial Unicode MS" pitchFamily="34" charset="-120"/>
              </a:rPr>
              <a:t>UCE260  60 meter USB 2.0 Extender</a:t>
            </a:r>
          </a:p>
          <a:p>
            <a:pPr marL="642938" lvl="1" indent="-20638"/>
            <a:r>
              <a:rPr lang="en-US" altLang="zh-TW" sz="2000" dirty="0" smtClean="0">
                <a:latin typeface="+mj-lt"/>
                <a:ea typeface="Arial Unicode MS" pitchFamily="34" charset="-120"/>
                <a:cs typeface="Arial Unicode MS" pitchFamily="34" charset="-120"/>
              </a:rPr>
              <a:t>UEH4002 100 meter USB 2.0 Extender</a:t>
            </a:r>
          </a:p>
        </p:txBody>
      </p:sp>
      <p:pic>
        <p:nvPicPr>
          <p:cNvPr id="28676" name="Picture 4" descr="UEH4002"/>
          <p:cNvPicPr>
            <a:picLocks noChangeAspect="1" noChangeArrowheads="1"/>
          </p:cNvPicPr>
          <p:nvPr/>
        </p:nvPicPr>
        <p:blipFill>
          <a:blip r:embed="rId3" cstate="print"/>
          <a:srcRect t="21634" r="5173" b="18684"/>
          <a:stretch>
            <a:fillRect/>
          </a:stretch>
        </p:blipFill>
        <p:spPr bwMode="auto">
          <a:xfrm>
            <a:off x="0" y="3573463"/>
            <a:ext cx="2987675" cy="1303337"/>
          </a:xfrm>
          <a:prstGeom prst="rect">
            <a:avLst/>
          </a:prstGeom>
          <a:noFill/>
          <a:ln w="9525">
            <a:noFill/>
            <a:miter lim="800000"/>
            <a:headEnd/>
            <a:tailEnd/>
          </a:ln>
        </p:spPr>
      </p:pic>
      <p:pic>
        <p:nvPicPr>
          <p:cNvPr id="28677" name="Picture 6" descr="UCE260"/>
          <p:cNvPicPr>
            <a:picLocks noChangeAspect="1" noChangeArrowheads="1"/>
          </p:cNvPicPr>
          <p:nvPr/>
        </p:nvPicPr>
        <p:blipFill>
          <a:blip r:embed="rId4" cstate="print"/>
          <a:srcRect/>
          <a:stretch>
            <a:fillRect/>
          </a:stretch>
        </p:blipFill>
        <p:spPr bwMode="auto">
          <a:xfrm>
            <a:off x="2843213" y="4508500"/>
            <a:ext cx="3217862" cy="2232025"/>
          </a:xfrm>
          <a:prstGeom prst="rect">
            <a:avLst/>
          </a:prstGeom>
          <a:noFill/>
          <a:ln w="9525">
            <a:noFill/>
            <a:miter lim="800000"/>
            <a:headEnd/>
            <a:tailEnd/>
          </a:ln>
        </p:spPr>
      </p:pic>
      <p:pic>
        <p:nvPicPr>
          <p:cNvPr id="28678" name="Picture 2" descr="UE350A"/>
          <p:cNvPicPr>
            <a:picLocks noChangeAspect="1" noChangeArrowheads="1"/>
          </p:cNvPicPr>
          <p:nvPr/>
        </p:nvPicPr>
        <p:blipFill>
          <a:blip r:embed="rId5" cstate="print"/>
          <a:srcRect/>
          <a:stretch>
            <a:fillRect/>
          </a:stretch>
        </p:blipFill>
        <p:spPr bwMode="auto">
          <a:xfrm>
            <a:off x="5795963" y="3500438"/>
            <a:ext cx="3081337" cy="213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4294967295"/>
          </p:nvPr>
        </p:nvSpPr>
        <p:spPr>
          <a:xfrm>
            <a:off x="323850" y="1196975"/>
            <a:ext cx="8496300" cy="4752975"/>
          </a:xfrm>
        </p:spPr>
        <p:txBody>
          <a:bodyPr/>
          <a:lstStyle/>
          <a:p>
            <a:pPr algn="ctr">
              <a:buFontTx/>
              <a:buNone/>
              <a:defRPr/>
            </a:pPr>
            <a:endParaRPr lang="en-US" altLang="zh-TW" sz="8000" dirty="0" smtClean="0">
              <a:solidFill>
                <a:srgbClr val="0000FF"/>
              </a:solidFill>
            </a:endParaRPr>
          </a:p>
          <a:p>
            <a:pPr algn="ctr">
              <a:buFontTx/>
              <a:buNone/>
              <a:defRPr/>
            </a:pPr>
            <a:r>
              <a:rPr lang="en-US" altLang="zh-TW" sz="9600" dirty="0" smtClean="0">
                <a:effectLst>
                  <a:outerShdw blurRad="38100" dist="38100" dir="2700000" algn="tl">
                    <a:srgbClr val="C0C0C0"/>
                  </a:outerShdw>
                </a:effectLst>
                <a:latin typeface="+mj-lt"/>
                <a:ea typeface="新細明體" pitchFamily="18" charset="-120"/>
              </a:rPr>
              <a:t>FAQ</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79388" y="274638"/>
            <a:ext cx="8229600" cy="490537"/>
          </a:xfrm>
          <a:noFill/>
        </p:spPr>
        <p:txBody>
          <a:bodyPr/>
          <a:lstStyle/>
          <a:p>
            <a:r>
              <a:rPr lang="en-US" altLang="zh-TW" dirty="0" smtClean="0"/>
              <a:t>FAQ (I)</a:t>
            </a:r>
          </a:p>
        </p:txBody>
      </p:sp>
      <p:sp>
        <p:nvSpPr>
          <p:cNvPr id="43011" name="Rectangle 3"/>
          <p:cNvSpPr>
            <a:spLocks noGrp="1" noChangeArrowheads="1"/>
          </p:cNvSpPr>
          <p:nvPr>
            <p:ph type="body" idx="4294967295"/>
          </p:nvPr>
        </p:nvSpPr>
        <p:spPr>
          <a:xfrm>
            <a:off x="467544" y="1268760"/>
            <a:ext cx="7920880" cy="5791200"/>
          </a:xfrm>
        </p:spPr>
        <p:txBody>
          <a:bodyPr/>
          <a:lstStyle/>
          <a:p>
            <a:pPr marL="0" indent="0">
              <a:buFontTx/>
              <a:buNone/>
              <a:defRPr/>
            </a:pPr>
            <a:r>
              <a:rPr lang="en-US" altLang="zh-TW" sz="2400" dirty="0" smtClean="0"/>
              <a:t>Are there problems when the US234/US434 switches hard drives, flash drives, or other storage devices?</a:t>
            </a:r>
            <a:endParaRPr lang="en-US" altLang="zh-TW" sz="2400" b="1" dirty="0" smtClean="0"/>
          </a:p>
          <a:p>
            <a:pPr>
              <a:buNone/>
            </a:pPr>
            <a:r>
              <a:rPr lang="en-US" altLang="zh-TW" sz="1600" dirty="0" smtClean="0"/>
              <a:t/>
            </a:r>
            <a:br>
              <a:rPr lang="en-US" altLang="zh-TW" sz="1600" dirty="0" smtClean="0"/>
            </a:br>
            <a:r>
              <a:rPr lang="en-US" altLang="zh-TW" sz="1600" dirty="0" smtClean="0"/>
              <a:t>A: When the remote switch is pressed, the effect is essentially the same as if you were to unplug the storage device from one system and then plug it into another. There are two ways to reduce the risk of data loss:</a:t>
            </a:r>
          </a:p>
          <a:p>
            <a:r>
              <a:rPr lang="en-US" altLang="zh-TW" sz="1600" b="1" dirty="0" smtClean="0"/>
              <a:t>1:</a:t>
            </a:r>
            <a:r>
              <a:rPr lang="en-US" altLang="zh-TW" sz="1600" dirty="0" smtClean="0"/>
              <a:t> “Eject” the storage device from the Operating System prior to switching USB access between computers.</a:t>
            </a:r>
          </a:p>
          <a:p>
            <a:pPr lvl="1"/>
            <a:r>
              <a:rPr lang="en-US" altLang="zh-TW" sz="1400" dirty="0" smtClean="0"/>
              <a:t>Windows: Click the </a:t>
            </a:r>
            <a:r>
              <a:rPr lang="en-US" altLang="zh-TW" sz="1400" b="1" dirty="0" smtClean="0"/>
              <a:t>Safely Remove Hardware</a:t>
            </a:r>
            <a:r>
              <a:rPr lang="en-US" altLang="zh-TW" sz="1400" dirty="0" smtClean="0"/>
              <a:t> icon in the taskbar/notification area, and then stop/eject the USB storage device.</a:t>
            </a:r>
          </a:p>
          <a:p>
            <a:pPr lvl="1"/>
            <a:r>
              <a:rPr lang="en-US" altLang="zh-TW" sz="1400" dirty="0" smtClean="0"/>
              <a:t>Mac: Open </a:t>
            </a:r>
            <a:r>
              <a:rPr lang="en-US" altLang="zh-TW" sz="1400" b="1" dirty="0" smtClean="0"/>
              <a:t>Finder</a:t>
            </a:r>
            <a:r>
              <a:rPr lang="en-US" altLang="zh-TW" sz="1400" dirty="0" smtClean="0"/>
              <a:t>. Under the </a:t>
            </a:r>
            <a:r>
              <a:rPr lang="en-US" altLang="zh-TW" sz="1400" b="1" dirty="0" smtClean="0"/>
              <a:t>Devices</a:t>
            </a:r>
            <a:r>
              <a:rPr lang="en-US" altLang="zh-TW" sz="1400" dirty="0" smtClean="0"/>
              <a:t> category on the left, click the eject icon next to the USB storage device.</a:t>
            </a:r>
          </a:p>
          <a:p>
            <a:pPr lvl="1"/>
            <a:r>
              <a:rPr lang="en-US" altLang="zh-TW" sz="1400" dirty="0" smtClean="0"/>
              <a:t>Linux: </a:t>
            </a:r>
            <a:r>
              <a:rPr lang="en-US" altLang="zh-TW" sz="1400" dirty="0" err="1" smtClean="0"/>
              <a:t>Unmount</a:t>
            </a:r>
            <a:r>
              <a:rPr lang="en-US" altLang="zh-TW" sz="1400" dirty="0" smtClean="0"/>
              <a:t> the device by ejecting it through the graphical environment, or use the </a:t>
            </a:r>
            <a:r>
              <a:rPr lang="en-US" altLang="zh-TW" sz="1400" b="1" dirty="0" err="1" smtClean="0"/>
              <a:t>unmount</a:t>
            </a:r>
            <a:r>
              <a:rPr lang="en-US" altLang="zh-TW" sz="1400" dirty="0" smtClean="0"/>
              <a:t> command.</a:t>
            </a:r>
          </a:p>
          <a:p>
            <a:r>
              <a:rPr lang="en-US" altLang="zh-TW" sz="1600" b="1" dirty="0" smtClean="0"/>
              <a:t>2: </a:t>
            </a:r>
            <a:r>
              <a:rPr lang="en-US" altLang="zh-TW" sz="1600" dirty="0" smtClean="0"/>
              <a:t>(Windows Only) Enable the “Quick Removal” setting for the storage device within the Windows operating system (Windows 7 and later). The OS will often implement this setting by default on devices that it detects as portable.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FAQ (II)</a:t>
            </a:r>
            <a:endParaRPr lang="zh-TW" altLang="en-US" dirty="0"/>
          </a:p>
        </p:txBody>
      </p:sp>
      <p:sp>
        <p:nvSpPr>
          <p:cNvPr id="3" name="內容版面配置區 2"/>
          <p:cNvSpPr>
            <a:spLocks noGrp="1"/>
          </p:cNvSpPr>
          <p:nvPr>
            <p:ph idx="1"/>
          </p:nvPr>
        </p:nvSpPr>
        <p:spPr>
          <a:xfrm>
            <a:off x="539552" y="1313384"/>
            <a:ext cx="7920880" cy="5544616"/>
          </a:xfrm>
        </p:spPr>
        <p:txBody>
          <a:bodyPr/>
          <a:lstStyle/>
          <a:p>
            <a:pPr marL="0" indent="0">
              <a:buNone/>
            </a:pPr>
            <a:r>
              <a:rPr lang="en-US" altLang="zh-TW" sz="2400" dirty="0" smtClean="0"/>
              <a:t>Can I use USB 3.0 cables longer than the cables that are included with US234/US434?</a:t>
            </a:r>
            <a:r>
              <a:rPr lang="en-US" altLang="zh-TW" sz="1600" dirty="0" smtClean="0"/>
              <a:t/>
            </a:r>
            <a:br>
              <a:rPr lang="en-US" altLang="zh-TW" sz="1600" dirty="0" smtClean="0"/>
            </a:br>
            <a:endParaRPr lang="en-US" altLang="zh-TW" sz="1600" dirty="0" smtClean="0"/>
          </a:p>
          <a:p>
            <a:pPr marL="0" indent="0">
              <a:buNone/>
            </a:pPr>
            <a:r>
              <a:rPr lang="en-US" altLang="zh-TW" sz="1600" dirty="0" smtClean="0"/>
              <a:t>Yes, but USB 3.0 transfers are very sensitive to attenuation and interference, and these problems can become more pronounced in situations where longer cables are used. Make sure you are not exceeding the cable length limit of 3 meters. We suggest using an appropriate USB 3.0 extender (ATEN UE350A) for distances over 3 meters.</a:t>
            </a:r>
          </a:p>
          <a:p>
            <a:endParaRPr lang="en-US" altLang="zh-TW" sz="1600" dirty="0" smtClean="0"/>
          </a:p>
          <a:p>
            <a:endParaRPr lang="zh-TW" altLang="en-US" sz="1600" dirty="0" smtClean="0"/>
          </a:p>
        </p:txBody>
      </p:sp>
      <p:sp>
        <p:nvSpPr>
          <p:cNvPr id="4" name="日期版面配置區 3"/>
          <p:cNvSpPr>
            <a:spLocks noGrp="1"/>
          </p:cNvSpPr>
          <p:nvPr>
            <p:ph type="dt" sz="half" idx="10"/>
          </p:nvPr>
        </p:nvSpPr>
        <p:spPr/>
        <p:txBody>
          <a:bodyPr/>
          <a:lstStyle/>
          <a:p>
            <a:pPr>
              <a:defRPr/>
            </a:pPr>
            <a:fld id="{C9C1474C-F2B8-4E3C-9F67-37972827F550}" type="datetime1">
              <a:rPr lang="zh-TW" altLang="en-US" smtClean="0"/>
              <a:pPr>
                <a:defRPr/>
              </a:pPr>
              <a:t>2017/7/6</a:t>
            </a:fld>
            <a:endParaRPr lang="en-US" altLang="zh-TW"/>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FAQ (III)</a:t>
            </a:r>
            <a:endParaRPr lang="zh-TW" altLang="en-US" dirty="0"/>
          </a:p>
        </p:txBody>
      </p:sp>
      <p:sp>
        <p:nvSpPr>
          <p:cNvPr id="3" name="內容版面配置區 2"/>
          <p:cNvSpPr>
            <a:spLocks noGrp="1"/>
          </p:cNvSpPr>
          <p:nvPr>
            <p:ph idx="1"/>
          </p:nvPr>
        </p:nvSpPr>
        <p:spPr>
          <a:xfrm>
            <a:off x="539552" y="908720"/>
            <a:ext cx="7776864" cy="5400600"/>
          </a:xfrm>
        </p:spPr>
        <p:txBody>
          <a:bodyPr/>
          <a:lstStyle/>
          <a:p>
            <a:endParaRPr lang="zh-TW" altLang="en-US" dirty="0" smtClean="0"/>
          </a:p>
          <a:p>
            <a:pPr marL="0" indent="0">
              <a:buNone/>
              <a:defRPr/>
            </a:pPr>
            <a:r>
              <a:rPr lang="en-US" altLang="zh-TW" sz="2400" dirty="0" smtClean="0"/>
              <a:t>When should I use the micro USB cable connection for power? </a:t>
            </a:r>
          </a:p>
          <a:p>
            <a:pPr marL="0" indent="0">
              <a:buNone/>
            </a:pPr>
            <a:endParaRPr lang="en-US" altLang="zh-TW" sz="1600" dirty="0" smtClean="0"/>
          </a:p>
          <a:p>
            <a:pPr marL="0" indent="0">
              <a:buNone/>
            </a:pPr>
            <a:r>
              <a:rPr lang="en-US" altLang="zh-TW" sz="1600" dirty="0" smtClean="0"/>
              <a:t>When all USB ports are connected to p</a:t>
            </a:r>
            <a:r>
              <a:rPr lang="en-US" sz="1600" dirty="0" smtClean="0"/>
              <a:t>eripherals </a:t>
            </a:r>
            <a:r>
              <a:rPr lang="en-US" altLang="zh-TW" sz="1600" dirty="0" smtClean="0"/>
              <a:t>or when connecting high power consumption devices such as storage devices. We suggest connecting the micro USB cable to supply additional power for advanced USB device operations.</a:t>
            </a:r>
          </a:p>
        </p:txBody>
      </p:sp>
      <p:sp>
        <p:nvSpPr>
          <p:cNvPr id="4" name="日期版面配置區 3"/>
          <p:cNvSpPr>
            <a:spLocks noGrp="1"/>
          </p:cNvSpPr>
          <p:nvPr>
            <p:ph type="dt" sz="half" idx="10"/>
          </p:nvPr>
        </p:nvSpPr>
        <p:spPr/>
        <p:txBody>
          <a:bodyPr/>
          <a:lstStyle/>
          <a:p>
            <a:pPr>
              <a:defRPr/>
            </a:pPr>
            <a:fld id="{C9C1474C-F2B8-4E3C-9F67-37972827F550}" type="datetime1">
              <a:rPr lang="zh-TW" altLang="en-US" smtClean="0"/>
              <a:pPr>
                <a:defRPr/>
              </a:pPr>
              <a:t>2017/7/6</a:t>
            </a:fld>
            <a:endParaRPr lang="en-US" altLang="zh-TW"/>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179388" y="274638"/>
            <a:ext cx="8229600" cy="490537"/>
          </a:xfrm>
          <a:noFill/>
        </p:spPr>
        <p:txBody>
          <a:bodyPr/>
          <a:lstStyle/>
          <a:p>
            <a:r>
              <a:rPr lang="en-US" altLang="zh-TW" smtClean="0"/>
              <a:t>FAQ (IV</a:t>
            </a:r>
            <a:r>
              <a:rPr lang="en-US" altLang="zh-TW" dirty="0" smtClean="0"/>
              <a:t>)</a:t>
            </a:r>
          </a:p>
        </p:txBody>
      </p:sp>
      <p:sp>
        <p:nvSpPr>
          <p:cNvPr id="3" name="Rectangle 3"/>
          <p:cNvSpPr txBox="1">
            <a:spLocks noChangeArrowheads="1"/>
          </p:cNvSpPr>
          <p:nvPr/>
        </p:nvSpPr>
        <p:spPr bwMode="auto">
          <a:xfrm>
            <a:off x="395536" y="1340768"/>
            <a:ext cx="8064896" cy="5242520"/>
          </a:xfrm>
          <a:prstGeom prst="rect">
            <a:avLst/>
          </a:prstGeom>
          <a:noFill/>
          <a:ln w="9525">
            <a:noFill/>
            <a:miter lim="800000"/>
            <a:headEnd/>
            <a:tailEnd/>
          </a:ln>
        </p:spPr>
        <p:txBody>
          <a:bodyPr/>
          <a:lstStyle/>
          <a:p>
            <a:pPr eaLnBrk="0" hangingPunct="0">
              <a:spcBef>
                <a:spcPct val="20000"/>
              </a:spcBef>
              <a:defRPr/>
            </a:pPr>
            <a:r>
              <a:rPr lang="en-US" altLang="zh-TW" sz="2400" dirty="0" smtClean="0">
                <a:latin typeface="+mn-lt"/>
                <a:ea typeface="+mn-ea"/>
              </a:rPr>
              <a:t>Is there any port selection hotkey for US234/US434?</a:t>
            </a:r>
          </a:p>
          <a:p>
            <a:pPr eaLnBrk="0" hangingPunct="0">
              <a:spcBef>
                <a:spcPct val="20000"/>
              </a:spcBef>
              <a:defRPr/>
            </a:pPr>
            <a:endParaRPr lang="en-US" altLang="zh-TW" sz="1600" kern="0" dirty="0">
              <a:latin typeface="+mn-lt"/>
              <a:ea typeface="+mn-ea"/>
            </a:endParaRPr>
          </a:p>
          <a:p>
            <a:pPr eaLnBrk="0" hangingPunct="0">
              <a:spcBef>
                <a:spcPct val="20000"/>
              </a:spcBef>
              <a:defRPr/>
            </a:pPr>
            <a:r>
              <a:rPr lang="en-US" altLang="zh-TW" sz="1600" dirty="0" smtClean="0">
                <a:latin typeface="+mn-lt"/>
                <a:ea typeface="+mn-ea"/>
              </a:rPr>
              <a:t>No, there is no hotkey function on the US234/US434. You must use the remote selector pushbutton to switch devices. There is no internal CPU to process hotkey commands.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 name="標題 1"/>
          <p:cNvSpPr txBox="1">
            <a:spLocks/>
          </p:cNvSpPr>
          <p:nvPr/>
        </p:nvSpPr>
        <p:spPr>
          <a:xfrm>
            <a:off x="285750" y="6500813"/>
            <a:ext cx="8786813" cy="285750"/>
          </a:xfrm>
          <a:prstGeom prst="rect">
            <a:avLst/>
          </a:prstGeom>
        </p:spPr>
        <p:txBody>
          <a:bodyPr/>
          <a:lstStyle>
            <a:lvl1pPr>
              <a:defRPr sz="2800" i="0">
                <a:solidFill>
                  <a:schemeClr val="bg1"/>
                </a:solidFill>
              </a:defRPr>
            </a:lvl1pPr>
          </a:lstStyle>
          <a:p>
            <a:pPr eaLnBrk="0" hangingPunct="0">
              <a:defRPr/>
            </a:pPr>
            <a:r>
              <a:rPr lang="zh-TW" altLang="en-US" sz="600" kern="0" dirty="0" smtClean="0">
                <a:solidFill>
                  <a:srgbClr val="39C6FF"/>
                </a:solidFill>
                <a:latin typeface="微軟正黑體"/>
                <a:ea typeface="微軟正黑體"/>
                <a:cs typeface="Arial Unicode MS" pitchFamily="34" charset="-120"/>
              </a:rPr>
              <a:t>本文件未經許可不得任意轉載、披露。 </a:t>
            </a:r>
            <a:endParaRPr lang="en-US" altLang="zh-TW" sz="600" kern="0" dirty="0" smtClean="0">
              <a:solidFill>
                <a:srgbClr val="39C6FF"/>
              </a:solidFill>
              <a:latin typeface="微軟正黑體"/>
              <a:ea typeface="微軟正黑體"/>
              <a:cs typeface="Arial Unicode MS" pitchFamily="34" charset="-120"/>
            </a:endParaRPr>
          </a:p>
          <a:p>
            <a:pPr eaLnBrk="0" hangingPunct="0">
              <a:defRPr/>
            </a:pPr>
            <a:r>
              <a:rPr lang="en-US" altLang="zh-TW" sz="600" kern="0" dirty="0" smtClean="0">
                <a:solidFill>
                  <a:srgbClr val="39C6FF"/>
                </a:solidFill>
                <a:ea typeface="Arial Unicode MS" pitchFamily="34" charset="-120"/>
                <a:cs typeface="Arial" pitchFamily="34" charset="0"/>
              </a:rPr>
              <a:t>This file contains information that is for sole use of the intended recipient and may be confidential or privileged. ANY UNAUTHORIZED REVIEW, COPYING, DISCLOSURE, USE OR DISTRIBUTION IS STRICTLY PROHIBITED.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4294967295"/>
          </p:nvPr>
        </p:nvSpPr>
        <p:spPr>
          <a:xfrm>
            <a:off x="252413" y="836712"/>
            <a:ext cx="7991995" cy="5472112"/>
          </a:xfrm>
        </p:spPr>
        <p:txBody>
          <a:bodyPr/>
          <a:lstStyle/>
          <a:p>
            <a:pPr>
              <a:lnSpc>
                <a:spcPct val="95000"/>
              </a:lnSpc>
              <a:buFont typeface="Wingdings" pitchFamily="2" charset="2"/>
              <a:buBlip>
                <a:blip r:embed="rId2"/>
              </a:buBlip>
            </a:pPr>
            <a:r>
              <a:rPr lang="en-US" altLang="zh-TW" sz="1800" dirty="0" smtClean="0"/>
              <a:t>Product description: 2/4-port USB 3.0 Sharing Switch </a:t>
            </a:r>
          </a:p>
          <a:p>
            <a:pPr>
              <a:lnSpc>
                <a:spcPct val="95000"/>
              </a:lnSpc>
              <a:buFont typeface="Wingdings" pitchFamily="2" charset="2"/>
              <a:buBlip>
                <a:blip r:embed="rId2"/>
              </a:buBlip>
            </a:pPr>
            <a:r>
              <a:rPr lang="en-US" altLang="zh-TW" sz="1800" dirty="0" smtClean="0"/>
              <a:t>MSRP: USD $69.99/94.99</a:t>
            </a:r>
          </a:p>
          <a:p>
            <a:pPr>
              <a:lnSpc>
                <a:spcPct val="95000"/>
              </a:lnSpc>
              <a:buFont typeface="Wingdings" pitchFamily="2" charset="2"/>
              <a:buBlip>
                <a:blip r:embed="rId2"/>
              </a:buBlip>
            </a:pPr>
            <a:r>
              <a:rPr lang="en-US" altLang="zh-TW" sz="1800" dirty="0" smtClean="0"/>
              <a:t>Specification </a:t>
            </a:r>
            <a:br>
              <a:rPr lang="en-US" altLang="zh-TW" sz="1800" dirty="0" smtClean="0"/>
            </a:br>
            <a:endParaRPr lang="en-US" altLang="zh-TW" sz="1800" dirty="0" smtClean="0"/>
          </a:p>
          <a:p>
            <a:pPr lvl="1">
              <a:lnSpc>
                <a:spcPct val="95000"/>
              </a:lnSpc>
            </a:pPr>
            <a:r>
              <a:rPr lang="en-US" altLang="zh-TW" dirty="0" smtClean="0">
                <a:solidFill>
                  <a:srgbClr val="0033CC"/>
                </a:solidFill>
              </a:rPr>
              <a:t>Up to 5Gbps data throughput via USB 3.0 technology </a:t>
            </a:r>
          </a:p>
          <a:p>
            <a:pPr lvl="1">
              <a:lnSpc>
                <a:spcPct val="95000"/>
              </a:lnSpc>
            </a:pPr>
            <a:r>
              <a:rPr lang="en-US" altLang="zh-TW" smtClean="0">
                <a:solidFill>
                  <a:srgbClr val="0033CC"/>
                </a:solidFill>
              </a:rPr>
              <a:t>2/4 port (UFP) USB </a:t>
            </a:r>
            <a:r>
              <a:rPr lang="en-US" altLang="zh-TW" dirty="0" smtClean="0">
                <a:solidFill>
                  <a:srgbClr val="0033CC"/>
                </a:solidFill>
              </a:rPr>
              <a:t>switch with 4 horizontal USB 3.0 Port (DFP)</a:t>
            </a:r>
          </a:p>
          <a:p>
            <a:pPr lvl="1">
              <a:lnSpc>
                <a:spcPct val="95000"/>
              </a:lnSpc>
            </a:pPr>
            <a:r>
              <a:rPr lang="en-US" altLang="zh-TW" dirty="0" smtClean="0"/>
              <a:t>Compatible with PC &amp; Mac</a:t>
            </a:r>
          </a:p>
          <a:p>
            <a:pPr lvl="1">
              <a:lnSpc>
                <a:spcPct val="95000"/>
              </a:lnSpc>
            </a:pPr>
            <a:r>
              <a:rPr lang="en-US" altLang="zh-TW" dirty="0" smtClean="0"/>
              <a:t>Suitable for desktop control and peripheral sharing in multiple computer environments</a:t>
            </a:r>
          </a:p>
          <a:p>
            <a:pPr lvl="1">
              <a:lnSpc>
                <a:spcPct val="95000"/>
              </a:lnSpc>
            </a:pPr>
            <a:r>
              <a:rPr lang="en-US" altLang="zh-TW" dirty="0" smtClean="0"/>
              <a:t>Remote control</a:t>
            </a:r>
          </a:p>
          <a:p>
            <a:pPr lvl="1">
              <a:lnSpc>
                <a:spcPct val="95000"/>
              </a:lnSpc>
            </a:pPr>
            <a:r>
              <a:rPr lang="en-US" altLang="zh-TW" dirty="0" smtClean="0"/>
              <a:t>Detachable Cable, length: 1.2M/1.8M </a:t>
            </a:r>
          </a:p>
        </p:txBody>
      </p:sp>
      <p:sp>
        <p:nvSpPr>
          <p:cNvPr id="13" name="Rectangle 3"/>
          <p:cNvSpPr>
            <a:spLocks noGrp="1" noChangeArrowheads="1"/>
          </p:cNvSpPr>
          <p:nvPr>
            <p:ph type="title" idx="4294967295"/>
          </p:nvPr>
        </p:nvSpPr>
        <p:spPr>
          <a:xfrm>
            <a:off x="159717" y="260648"/>
            <a:ext cx="7940675" cy="490538"/>
          </a:xfrm>
          <a:noFill/>
        </p:spPr>
        <p:txBody>
          <a:bodyPr/>
          <a:lstStyle/>
          <a:p>
            <a:r>
              <a:rPr lang="en-US" altLang="zh-TW" dirty="0" smtClean="0"/>
              <a:t>US234/US434 </a:t>
            </a:r>
            <a:r>
              <a:rPr lang="en-US" altLang="zh-TW" sz="2000" dirty="0" smtClean="0"/>
              <a:t>– Freeway for Data Transmission</a:t>
            </a:r>
          </a:p>
        </p:txBody>
      </p:sp>
      <p:pic>
        <p:nvPicPr>
          <p:cNvPr id="29697" name="Picture 1" descr="C:\Users\ethanyu\Desktop\US234-45R.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5297757" y="3573016"/>
            <a:ext cx="3846243" cy="285507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向右箭號 28"/>
          <p:cNvSpPr/>
          <p:nvPr/>
        </p:nvSpPr>
        <p:spPr>
          <a:xfrm>
            <a:off x="2627784" y="4509120"/>
            <a:ext cx="1008112" cy="6480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向右箭號 26"/>
          <p:cNvSpPr/>
          <p:nvPr/>
        </p:nvSpPr>
        <p:spPr>
          <a:xfrm>
            <a:off x="2627784" y="1916832"/>
            <a:ext cx="1008112" cy="6480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2627784" y="1340768"/>
            <a:ext cx="959440" cy="4371676"/>
          </a:xfrm>
          <a:prstGeom prst="rect">
            <a:avLst/>
          </a:prstGeom>
          <a:solidFill>
            <a:schemeClr val="bg1">
              <a:lumMod val="95000"/>
              <a:alpha val="57000"/>
            </a:schemeClr>
          </a:solidFill>
          <a:ln w="19050">
            <a:solidFill>
              <a:schemeClr val="bg1">
                <a:lumMod val="9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lumMod val="75000"/>
                    <a:lumOff val="25000"/>
                  </a:schemeClr>
                </a:solidFill>
                <a:latin typeface="Calibri" pitchFamily="34" charset="0"/>
              </a:rPr>
              <a:t>USB 3.0</a:t>
            </a:r>
            <a:endParaRPr lang="zh-TW" altLang="en-US" dirty="0" smtClean="0">
              <a:solidFill>
                <a:schemeClr val="tx1">
                  <a:lumMod val="75000"/>
                  <a:lumOff val="25000"/>
                </a:schemeClr>
              </a:solidFill>
              <a:latin typeface="Calibri" pitchFamily="34" charset="0"/>
            </a:endParaRPr>
          </a:p>
        </p:txBody>
      </p:sp>
      <p:sp>
        <p:nvSpPr>
          <p:cNvPr id="2" name="標題 1"/>
          <p:cNvSpPr>
            <a:spLocks noGrp="1"/>
          </p:cNvSpPr>
          <p:nvPr>
            <p:ph type="title"/>
          </p:nvPr>
        </p:nvSpPr>
        <p:spPr/>
        <p:txBody>
          <a:bodyPr/>
          <a:lstStyle/>
          <a:p>
            <a:r>
              <a:rPr lang="en-US" altLang="zh-TW" dirty="0" smtClean="0"/>
              <a:t>USB 3.0 promises a major leap forward in transfer speeds and capability</a:t>
            </a:r>
            <a:endParaRPr lang="zh-TW" altLang="en-US" dirty="0"/>
          </a:p>
        </p:txBody>
      </p:sp>
      <p:sp>
        <p:nvSpPr>
          <p:cNvPr id="4" name="日期版面配置區 3"/>
          <p:cNvSpPr>
            <a:spLocks noGrp="1"/>
          </p:cNvSpPr>
          <p:nvPr>
            <p:ph type="dt" sz="half" idx="10"/>
          </p:nvPr>
        </p:nvSpPr>
        <p:spPr>
          <a:xfrm>
            <a:off x="8101013" y="6812483"/>
            <a:ext cx="1152525" cy="288925"/>
          </a:xfrm>
        </p:spPr>
        <p:txBody>
          <a:bodyPr/>
          <a:lstStyle/>
          <a:p>
            <a:pPr>
              <a:defRPr/>
            </a:pPr>
            <a:fld id="{C9C1474C-F2B8-4E3C-9F67-37972827F550}" type="datetime1">
              <a:rPr lang="zh-TW" altLang="en-US" smtClean="0"/>
              <a:pPr>
                <a:defRPr/>
              </a:pPr>
              <a:t>2017/7/6</a:t>
            </a:fld>
            <a:endParaRPr lang="en-US" altLang="zh-TW" dirty="0"/>
          </a:p>
        </p:txBody>
      </p:sp>
      <p:sp>
        <p:nvSpPr>
          <p:cNvPr id="15" name="矩形 14"/>
          <p:cNvSpPr/>
          <p:nvPr/>
        </p:nvSpPr>
        <p:spPr>
          <a:xfrm>
            <a:off x="395536" y="1391964"/>
            <a:ext cx="2016224" cy="432048"/>
          </a:xfrm>
          <a:prstGeom prst="rect">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lumMod val="95000"/>
                    <a:lumOff val="5000"/>
                  </a:schemeClr>
                </a:solidFill>
                <a:latin typeface="Calibri" pitchFamily="34" charset="0"/>
              </a:rPr>
              <a:t>Legacy product</a:t>
            </a:r>
            <a:endParaRPr lang="zh-TW" altLang="en-US" b="1" dirty="0">
              <a:solidFill>
                <a:schemeClr val="tx1">
                  <a:lumMod val="95000"/>
                  <a:lumOff val="5000"/>
                </a:schemeClr>
              </a:solidFill>
              <a:latin typeface="Calibri" pitchFamily="34" charset="0"/>
            </a:endParaRPr>
          </a:p>
        </p:txBody>
      </p:sp>
      <p:sp>
        <p:nvSpPr>
          <p:cNvPr id="17" name="矩形 16"/>
          <p:cNvSpPr/>
          <p:nvPr/>
        </p:nvSpPr>
        <p:spPr>
          <a:xfrm>
            <a:off x="3779912" y="1391964"/>
            <a:ext cx="4896544" cy="432048"/>
          </a:xfrm>
          <a:prstGeom prst="rect">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lumMod val="95000"/>
                    <a:lumOff val="5000"/>
                  </a:schemeClr>
                </a:solidFill>
                <a:latin typeface="Calibri" pitchFamily="34" charset="0"/>
              </a:rPr>
              <a:t>Benefits</a:t>
            </a:r>
            <a:endParaRPr lang="zh-TW" altLang="en-US" b="1" dirty="0">
              <a:solidFill>
                <a:schemeClr val="tx1">
                  <a:lumMod val="95000"/>
                  <a:lumOff val="5000"/>
                </a:schemeClr>
              </a:solidFill>
              <a:latin typeface="Calibri" pitchFamily="34" charset="0"/>
            </a:endParaRPr>
          </a:p>
        </p:txBody>
      </p:sp>
      <p:pic>
        <p:nvPicPr>
          <p:cNvPr id="1026" name="Picture 2"/>
          <p:cNvPicPr>
            <a:picLocks noChangeAspect="1" noChangeArrowheads="1"/>
          </p:cNvPicPr>
          <p:nvPr/>
        </p:nvPicPr>
        <p:blipFill>
          <a:blip r:embed="rId2" cstate="email"/>
          <a:srcRect/>
          <a:stretch>
            <a:fillRect/>
          </a:stretch>
        </p:blipFill>
        <p:spPr bwMode="auto">
          <a:xfrm>
            <a:off x="7164288" y="1915340"/>
            <a:ext cx="720080" cy="412728"/>
          </a:xfrm>
          <a:prstGeom prst="rect">
            <a:avLst/>
          </a:prstGeom>
          <a:solidFill>
            <a:srgbClr val="FFE697"/>
          </a:solidFill>
          <a:ln w="19050">
            <a:noFill/>
            <a:prstDash val="sysDot"/>
          </a:ln>
        </p:spPr>
      </p:pic>
      <p:sp>
        <p:nvSpPr>
          <p:cNvPr id="20" name="矩形 19"/>
          <p:cNvSpPr/>
          <p:nvPr/>
        </p:nvSpPr>
        <p:spPr>
          <a:xfrm>
            <a:off x="395536" y="1896020"/>
            <a:ext cx="2016224" cy="432048"/>
          </a:xfrm>
          <a:prstGeom prst="rect">
            <a:avLst/>
          </a:prstGeom>
          <a:solidFill>
            <a:srgbClr val="FFCCCC"/>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lumMod val="75000"/>
                    <a:lumOff val="25000"/>
                  </a:schemeClr>
                </a:solidFill>
                <a:latin typeface="Calibri" pitchFamily="34" charset="0"/>
              </a:rPr>
              <a:t>USB Graphic Card</a:t>
            </a:r>
            <a:endParaRPr lang="zh-TW" altLang="en-US" dirty="0" smtClean="0">
              <a:solidFill>
                <a:schemeClr val="tx1">
                  <a:lumMod val="75000"/>
                  <a:lumOff val="25000"/>
                </a:schemeClr>
              </a:solidFill>
              <a:latin typeface="Calibri" pitchFamily="34" charset="0"/>
            </a:endParaRPr>
          </a:p>
        </p:txBody>
      </p:sp>
      <p:sp>
        <p:nvSpPr>
          <p:cNvPr id="30" name="矩形 29"/>
          <p:cNvSpPr/>
          <p:nvPr/>
        </p:nvSpPr>
        <p:spPr>
          <a:xfrm>
            <a:off x="3791981" y="1896020"/>
            <a:ext cx="2797508" cy="432048"/>
          </a:xfrm>
          <a:prstGeom prst="rect">
            <a:avLst/>
          </a:prstGeom>
          <a:solidFill>
            <a:srgbClr val="FFCCCC"/>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lumMod val="75000"/>
                    <a:lumOff val="25000"/>
                  </a:schemeClr>
                </a:solidFill>
                <a:latin typeface="Calibri" pitchFamily="34" charset="0"/>
              </a:rPr>
              <a:t>HD/UHD Video Output</a:t>
            </a:r>
            <a:endParaRPr lang="zh-TW" altLang="en-US" b="1" dirty="0" smtClean="0">
              <a:solidFill>
                <a:schemeClr val="tx1">
                  <a:lumMod val="75000"/>
                  <a:lumOff val="25000"/>
                </a:schemeClr>
              </a:solidFill>
              <a:latin typeface="Calibri" pitchFamily="34" charset="0"/>
            </a:endParaRPr>
          </a:p>
        </p:txBody>
      </p:sp>
      <p:sp>
        <p:nvSpPr>
          <p:cNvPr id="22" name="矩形 21"/>
          <p:cNvSpPr/>
          <p:nvPr/>
        </p:nvSpPr>
        <p:spPr>
          <a:xfrm>
            <a:off x="395536" y="4612426"/>
            <a:ext cx="2016224" cy="432048"/>
          </a:xfrm>
          <a:prstGeom prst="rect">
            <a:avLst/>
          </a:prstGeom>
          <a:solidFill>
            <a:srgbClr val="FFCCCC"/>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lumMod val="75000"/>
                    <a:lumOff val="25000"/>
                  </a:schemeClr>
                </a:solidFill>
                <a:latin typeface="Calibri" pitchFamily="34" charset="0"/>
              </a:rPr>
              <a:t>USB Hub/Hub IC</a:t>
            </a:r>
            <a:endParaRPr lang="zh-TW" altLang="en-US" dirty="0">
              <a:solidFill>
                <a:schemeClr val="tx1">
                  <a:lumMod val="75000"/>
                  <a:lumOff val="25000"/>
                </a:schemeClr>
              </a:solidFill>
              <a:latin typeface="Calibri" pitchFamily="34" charset="0"/>
            </a:endParaRPr>
          </a:p>
        </p:txBody>
      </p:sp>
      <p:sp>
        <p:nvSpPr>
          <p:cNvPr id="32" name="矩形 31"/>
          <p:cNvSpPr/>
          <p:nvPr/>
        </p:nvSpPr>
        <p:spPr>
          <a:xfrm>
            <a:off x="3791981" y="4612426"/>
            <a:ext cx="2797508" cy="432048"/>
          </a:xfrm>
          <a:prstGeom prst="rect">
            <a:avLst/>
          </a:prstGeom>
          <a:solidFill>
            <a:srgbClr val="FFCCCC"/>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lumMod val="95000"/>
                    <a:lumOff val="5000"/>
                  </a:schemeClr>
                </a:solidFill>
                <a:latin typeface="Calibri" pitchFamily="34" charset="0"/>
              </a:rPr>
              <a:t>Other USB Devices</a:t>
            </a:r>
            <a:endParaRPr lang="zh-TW" altLang="en-US" b="1" dirty="0" smtClean="0">
              <a:solidFill>
                <a:schemeClr val="tx1">
                  <a:lumMod val="95000"/>
                  <a:lumOff val="5000"/>
                </a:schemeClr>
              </a:solidFill>
              <a:latin typeface="Calibri" pitchFamily="34" charset="0"/>
            </a:endParaRPr>
          </a:p>
        </p:txBody>
      </p:sp>
      <p:pic>
        <p:nvPicPr>
          <p:cNvPr id="3" name="Picture 5"/>
          <p:cNvPicPr>
            <a:picLocks noChangeAspect="1" noChangeArrowheads="1"/>
          </p:cNvPicPr>
          <p:nvPr/>
        </p:nvPicPr>
        <p:blipFill>
          <a:blip r:embed="rId3" cstate="email"/>
          <a:srcRect/>
          <a:stretch>
            <a:fillRect/>
          </a:stretch>
        </p:blipFill>
        <p:spPr bwMode="auto">
          <a:xfrm>
            <a:off x="7236296" y="5329439"/>
            <a:ext cx="766261" cy="516205"/>
          </a:xfrm>
          <a:prstGeom prst="rect">
            <a:avLst/>
          </a:prstGeom>
          <a:noFill/>
          <a:ln w="9525">
            <a:noFill/>
            <a:miter lim="800000"/>
            <a:headEnd/>
            <a:tailEnd/>
          </a:ln>
        </p:spPr>
      </p:pic>
      <p:sp>
        <p:nvSpPr>
          <p:cNvPr id="23" name="矩形 22"/>
          <p:cNvSpPr/>
          <p:nvPr/>
        </p:nvSpPr>
        <p:spPr>
          <a:xfrm>
            <a:off x="395536" y="5314308"/>
            <a:ext cx="2016224" cy="432048"/>
          </a:xfrm>
          <a:prstGeom prst="rect">
            <a:avLst/>
          </a:prstGeom>
          <a:solidFill>
            <a:srgbClr val="FFCCCC"/>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lumMod val="75000"/>
                    <a:lumOff val="25000"/>
                  </a:schemeClr>
                </a:solidFill>
                <a:latin typeface="Calibri" pitchFamily="34" charset="0"/>
              </a:rPr>
              <a:t>USB Sharing Switch</a:t>
            </a:r>
            <a:endParaRPr lang="zh-TW" altLang="en-US" dirty="0">
              <a:solidFill>
                <a:schemeClr val="tx1">
                  <a:lumMod val="75000"/>
                  <a:lumOff val="25000"/>
                </a:schemeClr>
              </a:solidFill>
              <a:latin typeface="Calibri" pitchFamily="34" charset="0"/>
            </a:endParaRPr>
          </a:p>
        </p:txBody>
      </p:sp>
      <p:sp>
        <p:nvSpPr>
          <p:cNvPr id="33" name="矩形 32"/>
          <p:cNvSpPr/>
          <p:nvPr/>
        </p:nvSpPr>
        <p:spPr>
          <a:xfrm>
            <a:off x="3791981" y="5314308"/>
            <a:ext cx="2797508" cy="432048"/>
          </a:xfrm>
          <a:prstGeom prst="rect">
            <a:avLst/>
          </a:prstGeom>
          <a:solidFill>
            <a:srgbClr val="FFCCCC"/>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lumMod val="95000"/>
                    <a:lumOff val="5000"/>
                  </a:schemeClr>
                </a:solidFill>
                <a:latin typeface="Calibri" pitchFamily="34" charset="0"/>
              </a:rPr>
              <a:t>Other USB Devices</a:t>
            </a:r>
            <a:endParaRPr lang="zh-TW" altLang="en-US" b="1" dirty="0" smtClean="0">
              <a:solidFill>
                <a:schemeClr val="tx1">
                  <a:lumMod val="95000"/>
                  <a:lumOff val="5000"/>
                </a:schemeClr>
              </a:solidFill>
              <a:latin typeface="Calibri" pitchFamily="34" charset="0"/>
            </a:endParaRPr>
          </a:p>
        </p:txBody>
      </p:sp>
      <p:pic>
        <p:nvPicPr>
          <p:cNvPr id="1031" name="Picture 7" descr="http://cdn.smartphonepedia.com/images/detailed/micro-USB-OTG-Memory-Card-Reader.png"/>
          <p:cNvPicPr>
            <a:picLocks noChangeAspect="1" noChangeArrowheads="1"/>
          </p:cNvPicPr>
          <p:nvPr/>
        </p:nvPicPr>
        <p:blipFill>
          <a:blip r:embed="rId4" cstate="email"/>
          <a:srcRect/>
          <a:stretch>
            <a:fillRect/>
          </a:stretch>
        </p:blipFill>
        <p:spPr bwMode="auto">
          <a:xfrm>
            <a:off x="7164288" y="3933056"/>
            <a:ext cx="789617" cy="443765"/>
          </a:xfrm>
          <a:prstGeom prst="rect">
            <a:avLst/>
          </a:prstGeom>
          <a:noFill/>
        </p:spPr>
      </p:pic>
      <p:sp>
        <p:nvSpPr>
          <p:cNvPr id="24" name="矩形 23"/>
          <p:cNvSpPr/>
          <p:nvPr/>
        </p:nvSpPr>
        <p:spPr>
          <a:xfrm>
            <a:off x="395536" y="3935548"/>
            <a:ext cx="2016224" cy="432048"/>
          </a:xfrm>
          <a:prstGeom prst="rect">
            <a:avLst/>
          </a:prstGeom>
          <a:solidFill>
            <a:srgbClr val="FFCCCC"/>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lumMod val="75000"/>
                    <a:lumOff val="25000"/>
                  </a:schemeClr>
                </a:solidFill>
                <a:latin typeface="Calibri" pitchFamily="34" charset="0"/>
              </a:rPr>
              <a:t>USB Card Reader</a:t>
            </a:r>
            <a:endParaRPr lang="zh-TW" altLang="en-US" dirty="0">
              <a:solidFill>
                <a:schemeClr val="tx1">
                  <a:lumMod val="75000"/>
                  <a:lumOff val="25000"/>
                </a:schemeClr>
              </a:solidFill>
              <a:latin typeface="Calibri" pitchFamily="34" charset="0"/>
            </a:endParaRPr>
          </a:p>
        </p:txBody>
      </p:sp>
      <p:sp>
        <p:nvSpPr>
          <p:cNvPr id="34" name="矩形 33"/>
          <p:cNvSpPr/>
          <p:nvPr/>
        </p:nvSpPr>
        <p:spPr>
          <a:xfrm>
            <a:off x="3791981" y="3935548"/>
            <a:ext cx="2797508" cy="432048"/>
          </a:xfrm>
          <a:prstGeom prst="rect">
            <a:avLst/>
          </a:prstGeom>
          <a:solidFill>
            <a:srgbClr val="FFCCCC"/>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lumMod val="95000"/>
                    <a:lumOff val="5000"/>
                  </a:schemeClr>
                </a:solidFill>
                <a:latin typeface="Calibri" pitchFamily="34" charset="0"/>
              </a:rPr>
              <a:t>Access High Capacity CF/SD/MS/Others</a:t>
            </a:r>
            <a:endParaRPr lang="zh-TW" altLang="en-US" b="1" dirty="0" smtClean="0">
              <a:solidFill>
                <a:schemeClr val="tx1">
                  <a:lumMod val="95000"/>
                  <a:lumOff val="5000"/>
                </a:schemeClr>
              </a:solidFill>
              <a:latin typeface="Calibri" pitchFamily="34" charset="0"/>
            </a:endParaRPr>
          </a:p>
        </p:txBody>
      </p:sp>
      <p:sp>
        <p:nvSpPr>
          <p:cNvPr id="25" name="矩形 24"/>
          <p:cNvSpPr/>
          <p:nvPr/>
        </p:nvSpPr>
        <p:spPr>
          <a:xfrm>
            <a:off x="395536" y="3258670"/>
            <a:ext cx="2016224" cy="432048"/>
          </a:xfrm>
          <a:prstGeom prst="rect">
            <a:avLst/>
          </a:prstGeom>
          <a:solidFill>
            <a:srgbClr val="FFCCCC"/>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lumMod val="75000"/>
                    <a:lumOff val="25000"/>
                  </a:schemeClr>
                </a:solidFill>
                <a:latin typeface="Calibri" pitchFamily="34" charset="0"/>
              </a:rPr>
              <a:t>USB Flash</a:t>
            </a:r>
            <a:endParaRPr lang="zh-TW" altLang="en-US" dirty="0">
              <a:solidFill>
                <a:schemeClr val="tx1">
                  <a:lumMod val="75000"/>
                  <a:lumOff val="25000"/>
                </a:schemeClr>
              </a:solidFill>
              <a:latin typeface="Calibri" pitchFamily="34" charset="0"/>
            </a:endParaRPr>
          </a:p>
        </p:txBody>
      </p:sp>
      <p:sp>
        <p:nvSpPr>
          <p:cNvPr id="35" name="矩形 34"/>
          <p:cNvSpPr/>
          <p:nvPr/>
        </p:nvSpPr>
        <p:spPr>
          <a:xfrm>
            <a:off x="3791981" y="3258670"/>
            <a:ext cx="2797508" cy="432048"/>
          </a:xfrm>
          <a:prstGeom prst="rect">
            <a:avLst/>
          </a:prstGeom>
          <a:solidFill>
            <a:srgbClr val="FFCCCC"/>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lumMod val="95000"/>
                    <a:lumOff val="5000"/>
                  </a:schemeClr>
                </a:solidFill>
                <a:latin typeface="Calibri" pitchFamily="34" charset="0"/>
              </a:rPr>
              <a:t>High speed Flash/SSD</a:t>
            </a:r>
            <a:endParaRPr lang="zh-TW" altLang="en-US" b="1" dirty="0" smtClean="0">
              <a:solidFill>
                <a:schemeClr val="tx1">
                  <a:lumMod val="95000"/>
                  <a:lumOff val="5000"/>
                </a:schemeClr>
              </a:solidFill>
              <a:latin typeface="Calibri" pitchFamily="34" charset="0"/>
            </a:endParaRPr>
          </a:p>
        </p:txBody>
      </p:sp>
      <p:pic>
        <p:nvPicPr>
          <p:cNvPr id="1035" name="Picture 11"/>
          <p:cNvPicPr>
            <a:picLocks noChangeAspect="1" noChangeArrowheads="1"/>
          </p:cNvPicPr>
          <p:nvPr/>
        </p:nvPicPr>
        <p:blipFill>
          <a:blip r:embed="rId5" cstate="email"/>
          <a:srcRect/>
          <a:stretch>
            <a:fillRect/>
          </a:stretch>
        </p:blipFill>
        <p:spPr bwMode="auto">
          <a:xfrm>
            <a:off x="7236296" y="2572898"/>
            <a:ext cx="701514" cy="659870"/>
          </a:xfrm>
          <a:prstGeom prst="rect">
            <a:avLst/>
          </a:prstGeom>
          <a:noFill/>
          <a:ln w="9525">
            <a:noFill/>
            <a:miter lim="800000"/>
            <a:headEnd/>
            <a:tailEnd/>
          </a:ln>
        </p:spPr>
      </p:pic>
      <p:sp>
        <p:nvSpPr>
          <p:cNvPr id="26" name="矩形 25"/>
          <p:cNvSpPr/>
          <p:nvPr/>
        </p:nvSpPr>
        <p:spPr>
          <a:xfrm>
            <a:off x="395536" y="2581792"/>
            <a:ext cx="2016224" cy="432048"/>
          </a:xfrm>
          <a:prstGeom prst="rect">
            <a:avLst/>
          </a:prstGeom>
          <a:solidFill>
            <a:srgbClr val="FFCCCC"/>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lumMod val="75000"/>
                    <a:lumOff val="25000"/>
                  </a:schemeClr>
                </a:solidFill>
                <a:latin typeface="Calibri" pitchFamily="34" charset="0"/>
              </a:rPr>
              <a:t>USB HDD</a:t>
            </a:r>
            <a:endParaRPr lang="zh-TW" altLang="en-US" dirty="0">
              <a:solidFill>
                <a:schemeClr val="tx1">
                  <a:lumMod val="75000"/>
                  <a:lumOff val="25000"/>
                </a:schemeClr>
              </a:solidFill>
              <a:latin typeface="Calibri" pitchFamily="34" charset="0"/>
            </a:endParaRPr>
          </a:p>
        </p:txBody>
      </p:sp>
      <p:sp>
        <p:nvSpPr>
          <p:cNvPr id="36" name="矩形 35"/>
          <p:cNvSpPr/>
          <p:nvPr/>
        </p:nvSpPr>
        <p:spPr>
          <a:xfrm>
            <a:off x="3791981" y="2581792"/>
            <a:ext cx="2797508" cy="432048"/>
          </a:xfrm>
          <a:prstGeom prst="rect">
            <a:avLst/>
          </a:prstGeom>
          <a:solidFill>
            <a:srgbClr val="FFCCCC"/>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lumMod val="95000"/>
                    <a:lumOff val="5000"/>
                  </a:schemeClr>
                </a:solidFill>
                <a:latin typeface="Calibri" pitchFamily="34" charset="0"/>
              </a:rPr>
              <a:t> Standalone/RAID Storage</a:t>
            </a:r>
            <a:endParaRPr lang="zh-TW" altLang="en-US" b="1" dirty="0" smtClean="0">
              <a:solidFill>
                <a:schemeClr val="tx1">
                  <a:lumMod val="95000"/>
                  <a:lumOff val="5000"/>
                </a:schemeClr>
              </a:solidFill>
              <a:latin typeface="Calibri" pitchFamily="34" charset="0"/>
            </a:endParaRPr>
          </a:p>
        </p:txBody>
      </p:sp>
      <p:pic>
        <p:nvPicPr>
          <p:cNvPr id="40" name="Picture 11"/>
          <p:cNvPicPr>
            <a:picLocks noChangeAspect="1" noChangeArrowheads="1"/>
          </p:cNvPicPr>
          <p:nvPr/>
        </p:nvPicPr>
        <p:blipFill>
          <a:blip r:embed="rId5" cstate="email"/>
          <a:srcRect/>
          <a:stretch>
            <a:fillRect/>
          </a:stretch>
        </p:blipFill>
        <p:spPr bwMode="auto">
          <a:xfrm>
            <a:off x="7558733" y="3284984"/>
            <a:ext cx="701514" cy="659870"/>
          </a:xfrm>
          <a:prstGeom prst="rect">
            <a:avLst/>
          </a:prstGeom>
          <a:noFill/>
          <a:ln w="9525">
            <a:noFill/>
            <a:miter lim="800000"/>
            <a:headEnd/>
            <a:tailEnd/>
          </a:ln>
        </p:spPr>
      </p:pic>
      <p:pic>
        <p:nvPicPr>
          <p:cNvPr id="26626" name="Picture 2" descr="「USB3.0 camera」的圖片搜尋結果"/>
          <p:cNvPicPr>
            <a:picLocks noChangeAspect="1" noChangeArrowheads="1"/>
          </p:cNvPicPr>
          <p:nvPr/>
        </p:nvPicPr>
        <p:blipFill>
          <a:blip r:embed="rId6" cstate="print"/>
          <a:srcRect/>
          <a:stretch>
            <a:fillRect/>
          </a:stretch>
        </p:blipFill>
        <p:spPr bwMode="auto">
          <a:xfrm>
            <a:off x="7740352" y="4650447"/>
            <a:ext cx="648072" cy="403905"/>
          </a:xfrm>
          <a:prstGeom prst="rect">
            <a:avLst/>
          </a:prstGeom>
          <a:noFill/>
        </p:spPr>
      </p:pic>
      <p:pic>
        <p:nvPicPr>
          <p:cNvPr id="1028" name="Picture 4"/>
          <p:cNvPicPr>
            <a:picLocks noChangeAspect="1" noChangeArrowheads="1"/>
          </p:cNvPicPr>
          <p:nvPr/>
        </p:nvPicPr>
        <p:blipFill>
          <a:blip r:embed="rId7" cstate="email"/>
          <a:srcRect/>
          <a:stretch>
            <a:fillRect/>
          </a:stretch>
        </p:blipFill>
        <p:spPr bwMode="auto">
          <a:xfrm>
            <a:off x="7164288" y="4581128"/>
            <a:ext cx="637034" cy="545752"/>
          </a:xfrm>
          <a:prstGeom prst="rect">
            <a:avLst/>
          </a:prstGeom>
          <a:noFill/>
          <a:ln w="9525">
            <a:noFill/>
            <a:miter lim="800000"/>
            <a:headEnd/>
            <a:tailEnd/>
          </a:ln>
        </p:spPr>
      </p:pic>
      <p:pic>
        <p:nvPicPr>
          <p:cNvPr id="1034" name="Picture 10"/>
          <p:cNvPicPr>
            <a:picLocks noChangeAspect="1" noChangeArrowheads="1"/>
          </p:cNvPicPr>
          <p:nvPr/>
        </p:nvPicPr>
        <p:blipFill>
          <a:blip r:embed="rId8" cstate="email"/>
          <a:srcRect/>
          <a:stretch>
            <a:fillRect/>
          </a:stretch>
        </p:blipFill>
        <p:spPr bwMode="auto">
          <a:xfrm>
            <a:off x="7092280" y="3356992"/>
            <a:ext cx="466453" cy="470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USB Connectors and Pin-out – USB 2.0 VS 3.0</a:t>
            </a:r>
            <a:endParaRPr lang="zh-TW" altLang="en-US" dirty="0"/>
          </a:p>
        </p:txBody>
      </p:sp>
      <p:sp>
        <p:nvSpPr>
          <p:cNvPr id="4" name="日期版面配置區 3"/>
          <p:cNvSpPr>
            <a:spLocks noGrp="1"/>
          </p:cNvSpPr>
          <p:nvPr>
            <p:ph type="dt" sz="half" idx="10"/>
          </p:nvPr>
        </p:nvSpPr>
        <p:spPr/>
        <p:txBody>
          <a:bodyPr/>
          <a:lstStyle/>
          <a:p>
            <a:pPr>
              <a:defRPr/>
            </a:pPr>
            <a:fld id="{C9C1474C-F2B8-4E3C-9F67-37972827F550}" type="datetime1">
              <a:rPr lang="zh-TW" altLang="en-US" smtClean="0"/>
              <a:pPr>
                <a:defRPr/>
              </a:pPr>
              <a:t>2017/7/6</a:t>
            </a:fld>
            <a:endParaRPr lang="en-US" altLang="zh-TW"/>
          </a:p>
        </p:txBody>
      </p:sp>
      <p:pic>
        <p:nvPicPr>
          <p:cNvPr id="71687" name="Picture 7" descr="http://www.moddiy.com/product_images/uploaded_images/draft-lens19072204module157574320photo-1337779392.0-.png"/>
          <p:cNvPicPr>
            <a:picLocks noChangeAspect="1" noChangeArrowheads="1"/>
          </p:cNvPicPr>
          <p:nvPr/>
        </p:nvPicPr>
        <p:blipFill>
          <a:blip r:embed="rId2" cstate="email"/>
          <a:srcRect/>
          <a:stretch>
            <a:fillRect/>
          </a:stretch>
        </p:blipFill>
        <p:spPr bwMode="auto">
          <a:xfrm>
            <a:off x="539552" y="1772816"/>
            <a:ext cx="1800200" cy="2166126"/>
          </a:xfrm>
          <a:prstGeom prst="rect">
            <a:avLst/>
          </a:prstGeom>
          <a:noFill/>
        </p:spPr>
      </p:pic>
      <p:pic>
        <p:nvPicPr>
          <p:cNvPr id="15" name="Picture 7" descr="http://www.moddiy.com/product_images/uploaded_images/draft-lens19072204module157574320photo-1337779392.0-.png"/>
          <p:cNvPicPr>
            <a:picLocks noChangeAspect="1" noChangeArrowheads="1"/>
          </p:cNvPicPr>
          <p:nvPr/>
        </p:nvPicPr>
        <p:blipFill>
          <a:blip r:embed="rId3" cstate="email"/>
          <a:srcRect/>
          <a:stretch>
            <a:fillRect/>
          </a:stretch>
        </p:blipFill>
        <p:spPr bwMode="auto">
          <a:xfrm>
            <a:off x="3275856" y="4085456"/>
            <a:ext cx="5264968" cy="2367880"/>
          </a:xfrm>
          <a:prstGeom prst="rect">
            <a:avLst/>
          </a:prstGeom>
          <a:noFill/>
        </p:spPr>
      </p:pic>
      <p:pic>
        <p:nvPicPr>
          <p:cNvPr id="16" name="Picture 7" descr="http://www.moddiy.com/product_images/uploaded_images/draft-lens19072204module157574320photo-1337779392.0-.png"/>
          <p:cNvPicPr>
            <a:picLocks noChangeAspect="1" noChangeArrowheads="1"/>
          </p:cNvPicPr>
          <p:nvPr/>
        </p:nvPicPr>
        <p:blipFill>
          <a:blip r:embed="rId4" cstate="email"/>
          <a:srcRect/>
          <a:stretch>
            <a:fillRect/>
          </a:stretch>
        </p:blipFill>
        <p:spPr bwMode="auto">
          <a:xfrm>
            <a:off x="3059832" y="1772816"/>
            <a:ext cx="5688632" cy="2166126"/>
          </a:xfrm>
          <a:prstGeom prst="rect">
            <a:avLst/>
          </a:prstGeom>
          <a:noFill/>
        </p:spPr>
      </p:pic>
      <p:pic>
        <p:nvPicPr>
          <p:cNvPr id="17" name="Picture 7" descr="http://www.moddiy.com/product_images/uploaded_images/draft-lens19072204module157574320photo-1337779392.0-.png"/>
          <p:cNvPicPr>
            <a:picLocks noChangeAspect="1" noChangeArrowheads="1"/>
          </p:cNvPicPr>
          <p:nvPr/>
        </p:nvPicPr>
        <p:blipFill>
          <a:blip r:embed="rId5" cstate="email"/>
          <a:srcRect/>
          <a:stretch>
            <a:fillRect/>
          </a:stretch>
        </p:blipFill>
        <p:spPr bwMode="auto">
          <a:xfrm>
            <a:off x="323528" y="4221088"/>
            <a:ext cx="2160240" cy="1728192"/>
          </a:xfrm>
          <a:prstGeom prst="rect">
            <a:avLst/>
          </a:prstGeom>
          <a:noFill/>
        </p:spPr>
      </p:pic>
      <p:cxnSp>
        <p:nvCxnSpPr>
          <p:cNvPr id="19" name="直線接點 18"/>
          <p:cNvCxnSpPr/>
          <p:nvPr/>
        </p:nvCxnSpPr>
        <p:spPr>
          <a:xfrm>
            <a:off x="2771800" y="1556792"/>
            <a:ext cx="0" cy="460851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4211960" y="1124744"/>
            <a:ext cx="1224136" cy="338554"/>
          </a:xfrm>
          <a:prstGeom prst="rect">
            <a:avLst/>
          </a:prstGeom>
          <a:noFill/>
        </p:spPr>
        <p:txBody>
          <a:bodyPr wrap="square" rtlCol="0">
            <a:spAutoFit/>
          </a:bodyPr>
          <a:lstStyle/>
          <a:p>
            <a:r>
              <a:rPr lang="en-US" altLang="zh-TW" sz="1600" b="1" dirty="0" smtClean="0"/>
              <a:t>USB 3.0</a:t>
            </a:r>
            <a:endParaRPr lang="zh-TW" altLang="en-US" sz="1600" b="1" dirty="0"/>
          </a:p>
        </p:txBody>
      </p:sp>
      <p:sp>
        <p:nvSpPr>
          <p:cNvPr id="21" name="文字方塊 20"/>
          <p:cNvSpPr txBox="1"/>
          <p:nvPr/>
        </p:nvSpPr>
        <p:spPr>
          <a:xfrm>
            <a:off x="251520" y="1124744"/>
            <a:ext cx="1224136" cy="338554"/>
          </a:xfrm>
          <a:prstGeom prst="rect">
            <a:avLst/>
          </a:prstGeom>
          <a:noFill/>
        </p:spPr>
        <p:txBody>
          <a:bodyPr wrap="square" rtlCol="0">
            <a:spAutoFit/>
          </a:bodyPr>
          <a:lstStyle/>
          <a:p>
            <a:r>
              <a:rPr lang="en-US" altLang="zh-TW" sz="1600" b="1" dirty="0" smtClean="0"/>
              <a:t>USB 2.0</a:t>
            </a:r>
            <a:endParaRPr lang="zh-TW" altLang="en-US" sz="1600" b="1" dirty="0"/>
          </a:p>
        </p:txBody>
      </p:sp>
      <p:pic>
        <p:nvPicPr>
          <p:cNvPr id="26626" name="Picture 2" descr="https://upload.wikimedia.org/wikipedia/commons/thumb/0/0c/SuperSpeed_USB.svg/220px-SuperSpeed_USB.svg.png"/>
          <p:cNvPicPr>
            <a:picLocks noChangeAspect="1" noChangeArrowheads="1"/>
          </p:cNvPicPr>
          <p:nvPr/>
        </p:nvPicPr>
        <p:blipFill>
          <a:blip r:embed="rId6" cstate="print"/>
          <a:srcRect/>
          <a:stretch>
            <a:fillRect/>
          </a:stretch>
        </p:blipFill>
        <p:spPr bwMode="auto">
          <a:xfrm>
            <a:off x="5076056" y="980728"/>
            <a:ext cx="1224136" cy="639890"/>
          </a:xfrm>
          <a:prstGeom prst="rect">
            <a:avLst/>
          </a:prstGeom>
          <a:noFill/>
        </p:spPr>
      </p:pic>
      <p:pic>
        <p:nvPicPr>
          <p:cNvPr id="26630" name="Picture 6" descr="https://upload.wikimedia.org/wikipedia/commons/thumb/c/c8/Certified_Hi-Speed_USB.svg/220px-Certified_Hi-Speed_USB.svg.png"/>
          <p:cNvPicPr>
            <a:picLocks noChangeAspect="1" noChangeArrowheads="1"/>
          </p:cNvPicPr>
          <p:nvPr/>
        </p:nvPicPr>
        <p:blipFill>
          <a:blip r:embed="rId7" cstate="print"/>
          <a:srcRect/>
          <a:stretch>
            <a:fillRect/>
          </a:stretch>
        </p:blipFill>
        <p:spPr bwMode="auto">
          <a:xfrm>
            <a:off x="1187624" y="908720"/>
            <a:ext cx="1311254" cy="60198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USB Connectors and Pin-out - USB-C</a:t>
            </a:r>
            <a:endParaRPr lang="zh-TW" altLang="en-US" dirty="0"/>
          </a:p>
        </p:txBody>
      </p:sp>
      <p:sp>
        <p:nvSpPr>
          <p:cNvPr id="4" name="日期版面配置區 3"/>
          <p:cNvSpPr>
            <a:spLocks noGrp="1"/>
          </p:cNvSpPr>
          <p:nvPr>
            <p:ph type="dt" sz="half" idx="10"/>
          </p:nvPr>
        </p:nvSpPr>
        <p:spPr/>
        <p:txBody>
          <a:bodyPr/>
          <a:lstStyle/>
          <a:p>
            <a:pPr>
              <a:defRPr/>
            </a:pPr>
            <a:fld id="{C9C1474C-F2B8-4E3C-9F67-37972827F550}" type="datetime1">
              <a:rPr lang="zh-TW" altLang="en-US" smtClean="0"/>
              <a:pPr>
                <a:defRPr/>
              </a:pPr>
              <a:t>2017/7/6</a:t>
            </a:fld>
            <a:endParaRPr lang="en-US" altLang="zh-TW"/>
          </a:p>
        </p:txBody>
      </p:sp>
      <p:pic>
        <p:nvPicPr>
          <p:cNvPr id="6" name="Picture 1"/>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360040" y="908720"/>
            <a:ext cx="6876256" cy="1578495"/>
          </a:xfrm>
          <a:prstGeom prst="rect">
            <a:avLst/>
          </a:prstGeom>
          <a:noFill/>
          <a:ln w="9525">
            <a:noFill/>
            <a:miter lim="800000"/>
            <a:headEnd/>
            <a:tailEnd/>
          </a:ln>
        </p:spPr>
      </p:pic>
      <p:pic>
        <p:nvPicPr>
          <p:cNvPr id="7" name="Picture 4" descr="https://upload.wikimedia.org/wikipedia/commons/thumb/d/d8/USB-Type-C.svg/220px-USB-Type-C.svg.png"/>
          <p:cNvPicPr>
            <a:picLocks noChangeAspect="1" noChangeArrowheads="1"/>
          </p:cNvPicPr>
          <p:nvPr/>
        </p:nvPicPr>
        <p:blipFill>
          <a:blip r:embed="rId3" cstate="email"/>
          <a:srcRect t="8333" b="16667"/>
          <a:stretch>
            <a:fillRect/>
          </a:stretch>
        </p:blipFill>
        <p:spPr bwMode="auto">
          <a:xfrm>
            <a:off x="7524328" y="1844824"/>
            <a:ext cx="1152128" cy="648072"/>
          </a:xfrm>
          <a:prstGeom prst="rect">
            <a:avLst/>
          </a:prstGeom>
          <a:noFill/>
        </p:spPr>
      </p:pic>
      <p:pic>
        <p:nvPicPr>
          <p:cNvPr id="73730" name="Picture 2"/>
          <p:cNvPicPr>
            <a:picLocks noChangeAspect="1" noChangeArrowheads="1"/>
          </p:cNvPicPr>
          <p:nvPr/>
        </p:nvPicPr>
        <p:blipFill>
          <a:blip r:embed="rId4" cstate="email"/>
          <a:srcRect/>
          <a:stretch>
            <a:fillRect/>
          </a:stretch>
        </p:blipFill>
        <p:spPr bwMode="auto">
          <a:xfrm>
            <a:off x="360040" y="2924944"/>
            <a:ext cx="3923928" cy="1079172"/>
          </a:xfrm>
          <a:prstGeom prst="rect">
            <a:avLst/>
          </a:prstGeom>
          <a:noFill/>
          <a:ln w="9525">
            <a:noFill/>
            <a:miter lim="800000"/>
            <a:headEnd/>
            <a:tailEnd/>
          </a:ln>
        </p:spPr>
      </p:pic>
      <p:pic>
        <p:nvPicPr>
          <p:cNvPr id="73731" name="Picture 3"/>
          <p:cNvPicPr>
            <a:picLocks noChangeAspect="1" noChangeArrowheads="1"/>
          </p:cNvPicPr>
          <p:nvPr/>
        </p:nvPicPr>
        <p:blipFill>
          <a:blip r:embed="rId5" cstate="email"/>
          <a:srcRect/>
          <a:stretch>
            <a:fillRect/>
          </a:stretch>
        </p:blipFill>
        <p:spPr bwMode="auto">
          <a:xfrm>
            <a:off x="360040" y="4124085"/>
            <a:ext cx="3923928" cy="1086285"/>
          </a:xfrm>
          <a:prstGeom prst="rect">
            <a:avLst/>
          </a:prstGeom>
          <a:noFill/>
          <a:ln w="9525">
            <a:noFill/>
            <a:miter lim="800000"/>
            <a:headEnd/>
            <a:tailEnd/>
          </a:ln>
        </p:spPr>
      </p:pic>
      <p:pic>
        <p:nvPicPr>
          <p:cNvPr id="73732" name="Picture 4"/>
          <p:cNvPicPr>
            <a:picLocks noChangeAspect="1" noChangeArrowheads="1"/>
          </p:cNvPicPr>
          <p:nvPr/>
        </p:nvPicPr>
        <p:blipFill>
          <a:blip r:embed="rId6" cstate="email"/>
          <a:srcRect/>
          <a:stretch>
            <a:fillRect/>
          </a:stretch>
        </p:blipFill>
        <p:spPr bwMode="auto">
          <a:xfrm>
            <a:off x="360039" y="5271386"/>
            <a:ext cx="3923929" cy="1088550"/>
          </a:xfrm>
          <a:prstGeom prst="rect">
            <a:avLst/>
          </a:prstGeom>
          <a:noFill/>
          <a:ln w="9525">
            <a:noFill/>
            <a:miter lim="800000"/>
            <a:headEnd/>
            <a:tailEnd/>
          </a:ln>
        </p:spPr>
      </p:pic>
      <p:pic>
        <p:nvPicPr>
          <p:cNvPr id="73733" name="Picture 5"/>
          <p:cNvPicPr>
            <a:picLocks noChangeAspect="1" noChangeArrowheads="1"/>
          </p:cNvPicPr>
          <p:nvPr/>
        </p:nvPicPr>
        <p:blipFill>
          <a:blip r:embed="rId7" cstate="email"/>
          <a:srcRect/>
          <a:stretch>
            <a:fillRect/>
          </a:stretch>
        </p:blipFill>
        <p:spPr bwMode="auto">
          <a:xfrm>
            <a:off x="4427983" y="5273298"/>
            <a:ext cx="4032449" cy="1119071"/>
          </a:xfrm>
          <a:prstGeom prst="rect">
            <a:avLst/>
          </a:prstGeom>
          <a:noFill/>
          <a:ln w="9525">
            <a:noFill/>
            <a:miter lim="800000"/>
            <a:headEnd/>
            <a:tailEnd/>
          </a:ln>
        </p:spPr>
      </p:pic>
      <p:pic>
        <p:nvPicPr>
          <p:cNvPr id="73734" name="Picture 6"/>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4425846" y="4044539"/>
            <a:ext cx="4106594" cy="1125626"/>
          </a:xfrm>
          <a:prstGeom prst="rect">
            <a:avLst/>
          </a:prstGeom>
          <a:noFill/>
          <a:ln w="9525">
            <a:noFill/>
            <a:miter lim="800000"/>
            <a:headEnd/>
            <a:tailEnd/>
          </a:ln>
        </p:spPr>
      </p:pic>
      <p:pic>
        <p:nvPicPr>
          <p:cNvPr id="25602" name="Picture 2" descr="http://www.u6u8.net/blog/zb_users/upload/month_1309/v201391212402.jpg"/>
          <p:cNvPicPr>
            <a:picLocks noChangeAspect="1" noChangeArrowheads="1"/>
          </p:cNvPicPr>
          <p:nvPr/>
        </p:nvPicPr>
        <p:blipFill>
          <a:blip r:embed="rId9" cstate="print"/>
          <a:srcRect l="52919" t="52919" r="12305" b="16841"/>
          <a:stretch>
            <a:fillRect/>
          </a:stretch>
        </p:blipFill>
        <p:spPr bwMode="auto">
          <a:xfrm>
            <a:off x="7524328" y="1268760"/>
            <a:ext cx="1140126" cy="594849"/>
          </a:xfrm>
          <a:prstGeom prst="rect">
            <a:avLst/>
          </a:prstGeom>
          <a:noFill/>
        </p:spPr>
      </p:pic>
      <p:pic>
        <p:nvPicPr>
          <p:cNvPr id="25603" name="Picture 3"/>
          <p:cNvPicPr>
            <a:picLocks noChangeAspect="1" noChangeArrowheads="1"/>
          </p:cNvPicPr>
          <p:nvPr/>
        </p:nvPicPr>
        <p:blipFill>
          <a:blip r:embed="rId10" cstate="print"/>
          <a:srcRect/>
          <a:stretch>
            <a:fillRect/>
          </a:stretch>
        </p:blipFill>
        <p:spPr bwMode="auto">
          <a:xfrm>
            <a:off x="5076056" y="2636912"/>
            <a:ext cx="2857519" cy="1282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圖表 20"/>
          <p:cNvGraphicFramePr>
            <a:graphicFrameLocks noGrp="1"/>
          </p:cNvGraphicFramePr>
          <p:nvPr/>
        </p:nvGraphicFramePr>
        <p:xfrm>
          <a:off x="0" y="620688"/>
          <a:ext cx="9300104" cy="6019271"/>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群組 25"/>
          <p:cNvGrpSpPr/>
          <p:nvPr/>
        </p:nvGrpSpPr>
        <p:grpSpPr>
          <a:xfrm>
            <a:off x="107504" y="1094547"/>
            <a:ext cx="1008112" cy="4638709"/>
            <a:chOff x="107504" y="1052736"/>
            <a:chExt cx="1008112" cy="4638709"/>
          </a:xfrm>
        </p:grpSpPr>
        <p:sp>
          <p:nvSpPr>
            <p:cNvPr id="31" name="文字方塊 30"/>
            <p:cNvSpPr txBox="1"/>
            <p:nvPr/>
          </p:nvSpPr>
          <p:spPr>
            <a:xfrm>
              <a:off x="107504" y="3501008"/>
              <a:ext cx="1008112" cy="246221"/>
            </a:xfrm>
            <a:prstGeom prst="rect">
              <a:avLst/>
            </a:prstGeom>
            <a:noFill/>
          </p:spPr>
          <p:txBody>
            <a:bodyPr wrap="square" rtlCol="0">
              <a:spAutoFit/>
            </a:bodyPr>
            <a:lstStyle/>
            <a:p>
              <a:pPr fontAlgn="base">
                <a:spcBef>
                  <a:spcPct val="0"/>
                </a:spcBef>
                <a:spcAft>
                  <a:spcPct val="0"/>
                </a:spcAft>
              </a:pPr>
              <a:r>
                <a:rPr kumimoji="1" lang="en-US" altLang="zh-TW" sz="1000" b="1" dirty="0">
                  <a:solidFill>
                    <a:srgbClr val="FFFFFF">
                      <a:lumMod val="50000"/>
                    </a:srgbClr>
                  </a:solidFill>
                  <a:latin typeface="Arial" pitchFamily="34" charset="0"/>
                  <a:ea typeface="新細明體" pitchFamily="18" charset="-120"/>
                </a:rPr>
                <a:t>1375MB/s</a:t>
              </a:r>
              <a:endParaRPr kumimoji="1" lang="zh-TW" altLang="en-US" sz="1000" b="1" dirty="0">
                <a:solidFill>
                  <a:srgbClr val="FFFFFF">
                    <a:lumMod val="50000"/>
                  </a:srgbClr>
                </a:solidFill>
                <a:latin typeface="Arial" pitchFamily="34" charset="0"/>
                <a:ea typeface="新細明體" pitchFamily="18" charset="-120"/>
              </a:endParaRPr>
            </a:p>
          </p:txBody>
        </p:sp>
        <p:sp>
          <p:nvSpPr>
            <p:cNvPr id="32" name="文字方塊 31"/>
            <p:cNvSpPr txBox="1"/>
            <p:nvPr/>
          </p:nvSpPr>
          <p:spPr>
            <a:xfrm>
              <a:off x="107504" y="4755341"/>
              <a:ext cx="936104" cy="246221"/>
            </a:xfrm>
            <a:prstGeom prst="rect">
              <a:avLst/>
            </a:prstGeom>
            <a:noFill/>
          </p:spPr>
          <p:txBody>
            <a:bodyPr wrap="square" rtlCol="0">
              <a:spAutoFit/>
            </a:bodyPr>
            <a:lstStyle/>
            <a:p>
              <a:pPr fontAlgn="base">
                <a:spcBef>
                  <a:spcPct val="0"/>
                </a:spcBef>
                <a:spcAft>
                  <a:spcPct val="0"/>
                </a:spcAft>
              </a:pPr>
              <a:r>
                <a:rPr kumimoji="1" lang="en-US" altLang="zh-TW" sz="1000" b="1" dirty="0">
                  <a:solidFill>
                    <a:srgbClr val="FFFFFF">
                      <a:lumMod val="50000"/>
                    </a:srgbClr>
                  </a:solidFill>
                  <a:latin typeface="Arial" pitchFamily="34" charset="0"/>
                  <a:ea typeface="新細明體" pitchFamily="18" charset="-120"/>
                </a:rPr>
                <a:t>800MB/s</a:t>
              </a:r>
              <a:endParaRPr kumimoji="1" lang="zh-TW" altLang="en-US" sz="1000" b="1" dirty="0">
                <a:solidFill>
                  <a:srgbClr val="FFFFFF">
                    <a:lumMod val="50000"/>
                  </a:srgbClr>
                </a:solidFill>
                <a:latin typeface="Arial" pitchFamily="34" charset="0"/>
                <a:ea typeface="新細明體" pitchFamily="18" charset="-120"/>
              </a:endParaRPr>
            </a:p>
          </p:txBody>
        </p:sp>
        <p:sp>
          <p:nvSpPr>
            <p:cNvPr id="33" name="文字方塊 32"/>
            <p:cNvSpPr txBox="1"/>
            <p:nvPr/>
          </p:nvSpPr>
          <p:spPr>
            <a:xfrm>
              <a:off x="107504" y="1052736"/>
              <a:ext cx="1008112" cy="246221"/>
            </a:xfrm>
            <a:prstGeom prst="rect">
              <a:avLst/>
            </a:prstGeom>
            <a:noFill/>
          </p:spPr>
          <p:txBody>
            <a:bodyPr wrap="square" rtlCol="0">
              <a:spAutoFit/>
            </a:bodyPr>
            <a:lstStyle/>
            <a:p>
              <a:pPr fontAlgn="base">
                <a:spcBef>
                  <a:spcPct val="0"/>
                </a:spcBef>
                <a:spcAft>
                  <a:spcPct val="0"/>
                </a:spcAft>
              </a:pPr>
              <a:r>
                <a:rPr kumimoji="1" lang="en-US" altLang="zh-TW" sz="1000" b="1" dirty="0">
                  <a:solidFill>
                    <a:srgbClr val="FFFFFF">
                      <a:lumMod val="50000"/>
                    </a:srgbClr>
                  </a:solidFill>
                  <a:latin typeface="Arial" pitchFamily="34" charset="0"/>
                  <a:ea typeface="新細明體" pitchFamily="18" charset="-120"/>
                </a:rPr>
                <a:t>2750MB/s</a:t>
              </a:r>
              <a:endParaRPr kumimoji="1" lang="zh-TW" altLang="en-US" sz="1000" b="1" dirty="0">
                <a:solidFill>
                  <a:srgbClr val="FFFFFF">
                    <a:lumMod val="50000"/>
                  </a:srgbClr>
                </a:solidFill>
                <a:latin typeface="Arial" pitchFamily="34" charset="0"/>
                <a:ea typeface="新細明體" pitchFamily="18" charset="-120"/>
              </a:endParaRPr>
            </a:p>
          </p:txBody>
        </p:sp>
        <p:sp>
          <p:nvSpPr>
            <p:cNvPr id="34" name="文字方塊 33"/>
            <p:cNvSpPr txBox="1"/>
            <p:nvPr/>
          </p:nvSpPr>
          <p:spPr>
            <a:xfrm>
              <a:off x="107504" y="5445224"/>
              <a:ext cx="1008112" cy="246221"/>
            </a:xfrm>
            <a:prstGeom prst="rect">
              <a:avLst/>
            </a:prstGeom>
            <a:noFill/>
          </p:spPr>
          <p:txBody>
            <a:bodyPr wrap="square" rtlCol="0">
              <a:spAutoFit/>
            </a:bodyPr>
            <a:lstStyle/>
            <a:p>
              <a:pPr fontAlgn="base">
                <a:spcBef>
                  <a:spcPct val="0"/>
                </a:spcBef>
                <a:spcAft>
                  <a:spcPct val="0"/>
                </a:spcAft>
              </a:pPr>
              <a:r>
                <a:rPr kumimoji="1" lang="en-US" altLang="zh-TW" sz="1000" b="1" dirty="0">
                  <a:solidFill>
                    <a:srgbClr val="FFFFFF">
                      <a:lumMod val="50000"/>
                    </a:srgbClr>
                  </a:solidFill>
                  <a:latin typeface="Arial" pitchFamily="34" charset="0"/>
                  <a:ea typeface="新細明體" pitchFamily="18" charset="-120"/>
                </a:rPr>
                <a:t>400MB/s</a:t>
              </a:r>
              <a:endParaRPr kumimoji="1" lang="zh-TW" altLang="en-US" sz="1000" b="1" dirty="0">
                <a:solidFill>
                  <a:srgbClr val="FFFFFF">
                    <a:lumMod val="50000"/>
                  </a:srgbClr>
                </a:solidFill>
                <a:latin typeface="Arial" pitchFamily="34" charset="0"/>
                <a:ea typeface="新細明體" pitchFamily="18" charset="-120"/>
              </a:endParaRPr>
            </a:p>
          </p:txBody>
        </p:sp>
      </p:grpSp>
      <p:sp>
        <p:nvSpPr>
          <p:cNvPr id="2" name="標題 1"/>
          <p:cNvSpPr>
            <a:spLocks noGrp="1"/>
          </p:cNvSpPr>
          <p:nvPr>
            <p:ph type="title"/>
          </p:nvPr>
        </p:nvSpPr>
        <p:spPr/>
        <p:txBody>
          <a:bodyPr/>
          <a:lstStyle/>
          <a:p>
            <a:r>
              <a:rPr lang="en-US" altLang="zh-TW" dirty="0" smtClean="0"/>
              <a:t>USB 3.0 Performance </a:t>
            </a:r>
            <a:endParaRPr lang="zh-TW" altLang="en-US" dirty="0"/>
          </a:p>
        </p:txBody>
      </p:sp>
      <p:sp>
        <p:nvSpPr>
          <p:cNvPr id="4" name="日期版面配置區 3"/>
          <p:cNvSpPr>
            <a:spLocks noGrp="1"/>
          </p:cNvSpPr>
          <p:nvPr>
            <p:ph type="dt" sz="half" idx="10"/>
          </p:nvPr>
        </p:nvSpPr>
        <p:spPr/>
        <p:txBody>
          <a:bodyPr/>
          <a:lstStyle/>
          <a:p>
            <a:pPr>
              <a:defRPr/>
            </a:pPr>
            <a:fld id="{C9C1474C-F2B8-4E3C-9F67-37972827F550}" type="datetime1">
              <a:rPr lang="zh-TW" altLang="en-US" smtClean="0">
                <a:solidFill>
                  <a:srgbClr val="808080"/>
                </a:solidFill>
              </a:rPr>
              <a:pPr>
                <a:defRPr/>
              </a:pPr>
              <a:t>2017/7/6</a:t>
            </a:fld>
            <a:endParaRPr lang="en-US" altLang="zh-TW">
              <a:solidFill>
                <a:srgbClr val="808080"/>
              </a:solidFill>
            </a:endParaRPr>
          </a:p>
        </p:txBody>
      </p:sp>
      <p:sp>
        <p:nvSpPr>
          <p:cNvPr id="27" name="文字方塊 26"/>
          <p:cNvSpPr txBox="1"/>
          <p:nvPr/>
        </p:nvSpPr>
        <p:spPr>
          <a:xfrm>
            <a:off x="0" y="950531"/>
            <a:ext cx="1728192" cy="246221"/>
          </a:xfrm>
          <a:prstGeom prst="rect">
            <a:avLst/>
          </a:prstGeom>
          <a:noFill/>
        </p:spPr>
        <p:txBody>
          <a:bodyPr wrap="square" rtlCol="0">
            <a:spAutoFit/>
          </a:bodyPr>
          <a:lstStyle/>
          <a:p>
            <a:pPr fontAlgn="base">
              <a:spcBef>
                <a:spcPct val="0"/>
              </a:spcBef>
              <a:spcAft>
                <a:spcPct val="0"/>
              </a:spcAft>
            </a:pPr>
            <a:r>
              <a:rPr kumimoji="1" lang="en-US" altLang="zh-TW" sz="1000" b="1" dirty="0">
                <a:solidFill>
                  <a:srgbClr val="FFFFFF">
                    <a:lumMod val="50000"/>
                  </a:srgbClr>
                </a:solidFill>
                <a:latin typeface="Arial" pitchFamily="34" charset="0"/>
                <a:ea typeface="新細明體" pitchFamily="18" charset="-120"/>
              </a:rPr>
              <a:t>Max. Throughput  MB/S</a:t>
            </a:r>
            <a:endParaRPr kumimoji="1" lang="zh-TW" altLang="en-US" sz="1000" b="1" dirty="0">
              <a:solidFill>
                <a:srgbClr val="FFFFFF">
                  <a:lumMod val="50000"/>
                </a:srgbClr>
              </a:solidFill>
              <a:latin typeface="Arial" pitchFamily="34" charset="0"/>
              <a:ea typeface="新細明體" pitchFamily="18" charset="-120"/>
            </a:endParaRPr>
          </a:p>
        </p:txBody>
      </p:sp>
      <p:graphicFrame>
        <p:nvGraphicFramePr>
          <p:cNvPr id="26" name="表格 25"/>
          <p:cNvGraphicFramePr>
            <a:graphicFrameLocks noGrp="1"/>
          </p:cNvGraphicFramePr>
          <p:nvPr/>
        </p:nvGraphicFramePr>
        <p:xfrm>
          <a:off x="1403648" y="1700808"/>
          <a:ext cx="4414752" cy="1764878"/>
        </p:xfrm>
        <a:graphic>
          <a:graphicData uri="http://schemas.openxmlformats.org/drawingml/2006/table">
            <a:tbl>
              <a:tblPr/>
              <a:tblGrid>
                <a:gridCol w="1246399"/>
                <a:gridCol w="720080"/>
                <a:gridCol w="792088"/>
                <a:gridCol w="864096"/>
                <a:gridCol w="792089"/>
              </a:tblGrid>
              <a:tr h="393278">
                <a:tc>
                  <a:txBody>
                    <a:bodyPr/>
                    <a:lstStyle/>
                    <a:p>
                      <a:pPr algn="ctr"/>
                      <a:r>
                        <a:rPr lang="en-US" altLang="zh-TW" sz="1100" b="1" dirty="0" smtClean="0">
                          <a:solidFill>
                            <a:schemeClr val="bg1"/>
                          </a:solidFill>
                        </a:rPr>
                        <a:t>Multi-Media</a:t>
                      </a:r>
                      <a:endParaRPr lang="zh-TW" altLang="en-US" sz="1100" b="1"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TW" sz="1100" b="1" dirty="0" smtClean="0">
                          <a:solidFill>
                            <a:schemeClr val="bg1"/>
                          </a:solidFill>
                        </a:rPr>
                        <a:t>MP3</a:t>
                      </a:r>
                      <a:endParaRPr lang="zh-TW" altLang="en-US" sz="1100" b="1"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TW" sz="1100" b="1" dirty="0" smtClean="0">
                          <a:solidFill>
                            <a:schemeClr val="bg1"/>
                          </a:solidFill>
                        </a:rPr>
                        <a:t>JPEG</a:t>
                      </a:r>
                      <a:endParaRPr lang="zh-TW" altLang="en-US" sz="1100" b="1"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TW" sz="1100" b="1" dirty="0" smtClean="0">
                          <a:solidFill>
                            <a:schemeClr val="bg1"/>
                          </a:solidFill>
                        </a:rPr>
                        <a:t>DVD</a:t>
                      </a:r>
                      <a:endParaRPr lang="zh-TW" altLang="en-US" sz="1100" b="1"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altLang="zh-TW" sz="1100" b="1" dirty="0" err="1" smtClean="0">
                          <a:solidFill>
                            <a:schemeClr val="bg1"/>
                          </a:solidFill>
                        </a:rPr>
                        <a:t>Blu</a:t>
                      </a:r>
                      <a:r>
                        <a:rPr lang="en-US" altLang="zh-TW" sz="1100" b="1" baseline="0" dirty="0" smtClean="0">
                          <a:solidFill>
                            <a:schemeClr val="bg1"/>
                          </a:solidFill>
                        </a:rPr>
                        <a:t>-Ray DVD</a:t>
                      </a:r>
                      <a:endParaRPr lang="zh-TW" altLang="en-US" sz="1100" b="1" dirty="0">
                        <a:solidFill>
                          <a:schemeClr val="bg1"/>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393278">
                <a:tc>
                  <a:txBody>
                    <a:bodyPr/>
                    <a:lstStyle/>
                    <a:p>
                      <a:pPr algn="ctr"/>
                      <a:r>
                        <a:rPr lang="en-US" altLang="zh-TW" sz="1000" dirty="0" smtClean="0"/>
                        <a:t>Avg. Volume</a:t>
                      </a:r>
                      <a:endParaRPr lang="zh-TW" altLang="en-US" sz="10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t>5MB</a:t>
                      </a:r>
                      <a:endParaRPr lang="zh-TW" altLang="en-US" sz="10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t>10MB</a:t>
                      </a:r>
                      <a:endParaRPr lang="zh-TW" altLang="en-US" sz="10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t>8GB</a:t>
                      </a:r>
                      <a:endParaRPr lang="zh-TW" altLang="en-US" sz="10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t>50GB</a:t>
                      </a:r>
                      <a:endParaRPr lang="zh-TW" altLang="en-US" sz="10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r>
              <a:tr h="3713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00" dirty="0" smtClean="0"/>
                        <a:t>Transmission</a:t>
                      </a:r>
                      <a:endParaRPr lang="zh-TW" altLang="en-US" sz="1000" dirty="0" smtClean="0"/>
                    </a:p>
                    <a:p>
                      <a:pPr algn="ctr"/>
                      <a:r>
                        <a:rPr lang="en-US" altLang="zh-TW" sz="1000" dirty="0" smtClean="0"/>
                        <a:t>By USB2.0</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t>0.16</a:t>
                      </a:r>
                      <a:r>
                        <a:rPr lang="en-US" altLang="zh-TW" sz="1000" baseline="0" dirty="0" smtClean="0"/>
                        <a:t> Sec.</a:t>
                      </a:r>
                      <a:endParaRPr lang="zh-TW" altLang="en-US" sz="10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t>0.33 Sec.</a:t>
                      </a:r>
                      <a:endParaRPr lang="zh-TW" altLang="en-US" sz="10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t>4Min 26.66Sec.</a:t>
                      </a:r>
                      <a:endParaRPr lang="zh-TW" altLang="en-US" sz="10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t>27Min</a:t>
                      </a:r>
                      <a:r>
                        <a:rPr lang="en-US" altLang="zh-TW" sz="1000" baseline="0" dirty="0" smtClean="0"/>
                        <a:t> 46.66 Sec.</a:t>
                      </a:r>
                      <a:endParaRPr lang="zh-TW" altLang="en-US" sz="1000" dirty="0"/>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tcPr>
                </a:tc>
              </a:tr>
              <a:tr h="4262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00" dirty="0" smtClean="0">
                          <a:solidFill>
                            <a:srgbClr val="002060"/>
                          </a:solidFill>
                        </a:rPr>
                        <a:t>Transmission</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000" dirty="0" smtClean="0">
                          <a:solidFill>
                            <a:srgbClr val="002060"/>
                          </a:solidFill>
                        </a:rPr>
                        <a:t>By USB3.0</a:t>
                      </a:r>
                      <a:endParaRPr lang="zh-TW" altLang="en-US" sz="1000" dirty="0" smtClean="0">
                        <a:solidFill>
                          <a:srgbClr val="002060"/>
                        </a:solidFill>
                      </a:endParaRPr>
                    </a:p>
                    <a:p>
                      <a:pPr algn="ctr"/>
                      <a:endParaRPr lang="zh-TW" altLang="en-US" sz="1000" dirty="0">
                        <a:solidFill>
                          <a:srgbClr val="002060"/>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solidFill>
                            <a:srgbClr val="002060"/>
                          </a:solidFill>
                        </a:rPr>
                        <a:t>0.01 Sec.</a:t>
                      </a:r>
                      <a:endParaRPr lang="zh-TW" altLang="en-US" sz="1000" dirty="0">
                        <a:solidFill>
                          <a:srgbClr val="002060"/>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solidFill>
                            <a:srgbClr val="002060"/>
                          </a:solidFill>
                        </a:rPr>
                        <a:t>0.03 Sec.</a:t>
                      </a:r>
                      <a:endParaRPr lang="zh-TW" altLang="en-US" sz="1000" dirty="0">
                        <a:solidFill>
                          <a:srgbClr val="002060"/>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solidFill>
                            <a:srgbClr val="002060"/>
                          </a:solidFill>
                        </a:rPr>
                        <a:t>26.66Sec.</a:t>
                      </a:r>
                      <a:endParaRPr lang="zh-TW" altLang="en-US" sz="1000" dirty="0">
                        <a:solidFill>
                          <a:srgbClr val="002060"/>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000" dirty="0" smtClean="0">
                          <a:solidFill>
                            <a:srgbClr val="002060"/>
                          </a:solidFill>
                        </a:rPr>
                        <a:t>2Min 46.66 Sec.</a:t>
                      </a:r>
                      <a:endParaRPr lang="zh-TW" altLang="en-US" sz="1000" dirty="0">
                        <a:solidFill>
                          <a:srgbClr val="002060"/>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28" name="直線接點 27"/>
          <p:cNvCxnSpPr/>
          <p:nvPr/>
        </p:nvCxnSpPr>
        <p:spPr>
          <a:xfrm>
            <a:off x="3347864" y="3429000"/>
            <a:ext cx="0" cy="201622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USB Power</a:t>
            </a:r>
            <a:endParaRPr lang="zh-TW" altLang="en-US" dirty="0"/>
          </a:p>
        </p:txBody>
      </p:sp>
      <p:sp>
        <p:nvSpPr>
          <p:cNvPr id="4" name="日期版面配置區 3"/>
          <p:cNvSpPr>
            <a:spLocks noGrp="1"/>
          </p:cNvSpPr>
          <p:nvPr>
            <p:ph type="dt" sz="half" idx="10"/>
          </p:nvPr>
        </p:nvSpPr>
        <p:spPr/>
        <p:txBody>
          <a:bodyPr/>
          <a:lstStyle/>
          <a:p>
            <a:pPr>
              <a:defRPr/>
            </a:pPr>
            <a:fld id="{C9C1474C-F2B8-4E3C-9F67-37972827F550}" type="datetime1">
              <a:rPr lang="zh-TW" altLang="en-US" smtClean="0"/>
              <a:pPr>
                <a:defRPr/>
              </a:pPr>
              <a:t>2017/7/6</a:t>
            </a:fld>
            <a:endParaRPr lang="en-US" altLang="zh-TW"/>
          </a:p>
        </p:txBody>
      </p:sp>
      <p:pic>
        <p:nvPicPr>
          <p:cNvPr id="72706" name="Picture 2"/>
          <p:cNvPicPr>
            <a:picLocks noChangeAspect="1" noChangeArrowheads="1"/>
          </p:cNvPicPr>
          <p:nvPr/>
        </p:nvPicPr>
        <p:blipFill>
          <a:blip r:embed="rId2" cstate="email"/>
          <a:srcRect/>
          <a:stretch>
            <a:fillRect/>
          </a:stretch>
        </p:blipFill>
        <p:spPr bwMode="auto">
          <a:xfrm>
            <a:off x="467544" y="1628800"/>
            <a:ext cx="8172400" cy="380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Why do I need a USB Sharing Switch?</a:t>
            </a:r>
            <a:endParaRPr lang="zh-TW" altLang="en-US" dirty="0"/>
          </a:p>
        </p:txBody>
      </p:sp>
      <p:sp>
        <p:nvSpPr>
          <p:cNvPr id="3" name="內容版面配置區 2"/>
          <p:cNvSpPr>
            <a:spLocks noGrp="1"/>
          </p:cNvSpPr>
          <p:nvPr>
            <p:ph idx="1"/>
          </p:nvPr>
        </p:nvSpPr>
        <p:spPr>
          <a:xfrm>
            <a:off x="323850" y="908720"/>
            <a:ext cx="4536182" cy="4392488"/>
          </a:xfrm>
        </p:spPr>
        <p:txBody>
          <a:bodyPr/>
          <a:lstStyle/>
          <a:p>
            <a:r>
              <a:rPr lang="en-US" altLang="zh-TW" sz="1600" dirty="0" smtClean="0"/>
              <a:t>More and More peripheral devices are using the USB 3.0 interface for High-bandwidth requirements and faster speeds.</a:t>
            </a:r>
          </a:p>
          <a:p>
            <a:endParaRPr lang="en-US" altLang="zh-TW" sz="1600" dirty="0" smtClean="0"/>
          </a:p>
          <a:p>
            <a:r>
              <a:rPr lang="en-US" altLang="zh-TW" sz="1600" dirty="0" smtClean="0"/>
              <a:t>Solves cable management  problems, saves work space, and you can switch between a laptop and PC with single click.</a:t>
            </a:r>
          </a:p>
          <a:p>
            <a:endParaRPr lang="en-US" altLang="zh-TW" sz="1600" dirty="0" smtClean="0"/>
          </a:p>
          <a:p>
            <a:r>
              <a:rPr lang="en-US" altLang="zh-TW" sz="1600" dirty="0" smtClean="0"/>
              <a:t>Easy to install with plug-and-play convenience. No additional drivers required.</a:t>
            </a:r>
          </a:p>
        </p:txBody>
      </p:sp>
      <p:sp>
        <p:nvSpPr>
          <p:cNvPr id="4" name="日期版面配置區 3"/>
          <p:cNvSpPr>
            <a:spLocks noGrp="1"/>
          </p:cNvSpPr>
          <p:nvPr>
            <p:ph type="dt" sz="half" idx="10"/>
          </p:nvPr>
        </p:nvSpPr>
        <p:spPr/>
        <p:txBody>
          <a:bodyPr/>
          <a:lstStyle/>
          <a:p>
            <a:pPr>
              <a:defRPr/>
            </a:pPr>
            <a:fld id="{C9C1474C-F2B8-4E3C-9F67-37972827F550}" type="datetime1">
              <a:rPr lang="zh-TW" altLang="en-US" smtClean="0"/>
              <a:pPr>
                <a:defRPr/>
              </a:pPr>
              <a:t>2017/7/6</a:t>
            </a:fld>
            <a:endParaRPr lang="en-US" altLang="zh-TW"/>
          </a:p>
        </p:txBody>
      </p:sp>
      <p:sp>
        <p:nvSpPr>
          <p:cNvPr id="5" name="投影片編號版面配置區 4"/>
          <p:cNvSpPr>
            <a:spLocks noGrp="1"/>
          </p:cNvSpPr>
          <p:nvPr>
            <p:ph type="sldNum" sz="quarter" idx="12"/>
          </p:nvPr>
        </p:nvSpPr>
        <p:spPr/>
        <p:txBody>
          <a:bodyPr/>
          <a:lstStyle/>
          <a:p>
            <a:pPr>
              <a:defRPr/>
            </a:pPr>
            <a:fld id="{EE6E7B53-D14A-4D0F-9C67-84CCDF9AEE63}" type="slidenum">
              <a:rPr lang="en-US" altLang="zh-TW" smtClean="0"/>
              <a:pPr>
                <a:defRPr/>
              </a:pPr>
              <a:t>9</a:t>
            </a:fld>
            <a:endParaRPr lang="en-US" altLang="zh-TW"/>
          </a:p>
        </p:txBody>
      </p:sp>
      <p:pic>
        <p:nvPicPr>
          <p:cNvPr id="1026" name="Picture 2" descr="http://www.gadgetlite.com/wp-content/uploads/2012/11/AViiQ-Portable-Charging-Station-with-5200mAh-Battery-Pack-1.jpg"/>
          <p:cNvPicPr>
            <a:picLocks noChangeAspect="1" noChangeArrowheads="1"/>
          </p:cNvPicPr>
          <p:nvPr/>
        </p:nvPicPr>
        <p:blipFill>
          <a:blip r:embed="rId2" cstate="email"/>
          <a:srcRect/>
          <a:stretch>
            <a:fillRect/>
          </a:stretch>
        </p:blipFill>
        <p:spPr bwMode="auto">
          <a:xfrm>
            <a:off x="0" y="4625752"/>
            <a:ext cx="4032448" cy="2232248"/>
          </a:xfrm>
          <a:prstGeom prst="rect">
            <a:avLst/>
          </a:prstGeom>
          <a:noFill/>
        </p:spPr>
      </p:pic>
      <p:pic>
        <p:nvPicPr>
          <p:cNvPr id="1030" name="Picture 6" descr="http://gadgetsin.com/uploads/2010/10/industrial_16_port_usb_hub_1.jpg"/>
          <p:cNvPicPr>
            <a:picLocks noChangeAspect="1" noChangeArrowheads="1"/>
          </p:cNvPicPr>
          <p:nvPr/>
        </p:nvPicPr>
        <p:blipFill>
          <a:blip r:embed="rId3" cstate="email"/>
          <a:srcRect/>
          <a:stretch>
            <a:fillRect/>
          </a:stretch>
        </p:blipFill>
        <p:spPr bwMode="auto">
          <a:xfrm>
            <a:off x="4860033" y="1268760"/>
            <a:ext cx="4283967" cy="3212975"/>
          </a:xfrm>
          <a:prstGeom prst="rect">
            <a:avLst/>
          </a:prstGeom>
          <a:noFill/>
        </p:spPr>
      </p:pic>
      <p:pic>
        <p:nvPicPr>
          <p:cNvPr id="1032" name="Picture 8" descr="http://www.talesofahousehusband.com/wp-content/uploads/2013/10/USB_Wire_Management.png"/>
          <p:cNvPicPr>
            <a:picLocks noChangeAspect="1" noChangeArrowheads="1"/>
          </p:cNvPicPr>
          <p:nvPr/>
        </p:nvPicPr>
        <p:blipFill>
          <a:blip r:embed="rId4" cstate="email"/>
          <a:srcRect t="6702" b="7270"/>
          <a:stretch>
            <a:fillRect/>
          </a:stretch>
        </p:blipFill>
        <p:spPr bwMode="auto">
          <a:xfrm>
            <a:off x="3995936" y="4625752"/>
            <a:ext cx="5148064" cy="223224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Trebuchet MS"/>
        <a:ea typeface="微軟正黑體"/>
        <a:cs typeface=""/>
      </a:majorFont>
      <a:minorFont>
        <a:latin typeface="Trebuchet MS"/>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Trebuchet MS"/>
        <a:ea typeface="微軟正黑體"/>
        <a:cs typeface=""/>
      </a:majorFont>
      <a:minorFont>
        <a:latin typeface="Trebuchet MS"/>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Trebuchet MS"/>
        <a:ea typeface="微軟正黑體"/>
        <a:cs typeface=""/>
      </a:majorFont>
      <a:minorFont>
        <a:latin typeface="Trebuchet MS"/>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68074</TotalTime>
  <Words>1100</Words>
  <Application>Microsoft Office PowerPoint</Application>
  <PresentationFormat>Ekran Gösterisi (4:3)</PresentationFormat>
  <Paragraphs>364</Paragraphs>
  <Slides>27</Slides>
  <Notes>7</Notes>
  <HiddenSlides>0</HiddenSlides>
  <MMClips>0</MMClips>
  <ScaleCrop>false</ScaleCrop>
  <HeadingPairs>
    <vt:vector size="4" baseType="variant">
      <vt:variant>
        <vt:lpstr>Tema</vt:lpstr>
      </vt:variant>
      <vt:variant>
        <vt:i4>3</vt:i4>
      </vt:variant>
      <vt:variant>
        <vt:lpstr>Slayt Başlıkları</vt:lpstr>
      </vt:variant>
      <vt:variant>
        <vt:i4>27</vt:i4>
      </vt:variant>
    </vt:vector>
  </HeadingPairs>
  <TitlesOfParts>
    <vt:vector size="30" baseType="lpstr">
      <vt:lpstr>預設簡報設計</vt:lpstr>
      <vt:lpstr>1_預設簡報設計</vt:lpstr>
      <vt:lpstr>2_預設簡報設計</vt:lpstr>
      <vt:lpstr> US234/US434 Product Guide  2/4-Port USB 3.0 Peripheral Sharing Device</vt:lpstr>
      <vt:lpstr>Outline</vt:lpstr>
      <vt:lpstr>US234/US434 – Freeway for Data Transmission</vt:lpstr>
      <vt:lpstr>USB 3.0 promises a major leap forward in transfer speeds and capability</vt:lpstr>
      <vt:lpstr>USB Connectors and Pin-out – USB 2.0 VS 3.0</vt:lpstr>
      <vt:lpstr>USB Connectors and Pin-out - USB-C</vt:lpstr>
      <vt:lpstr>USB 3.0 Performance </vt:lpstr>
      <vt:lpstr>USB Power</vt:lpstr>
      <vt:lpstr>Why do I need a USB Sharing Switch?</vt:lpstr>
      <vt:lpstr>Product Features, Advantages and Benefits</vt:lpstr>
      <vt:lpstr>Ideal Solutions: </vt:lpstr>
      <vt:lpstr>US234/US434  Front/Rear View</vt:lpstr>
      <vt:lpstr>Product Application 1</vt:lpstr>
      <vt:lpstr>Product Application 2</vt:lpstr>
      <vt:lpstr>Product Application 3</vt:lpstr>
      <vt:lpstr>Product Application 4</vt:lpstr>
      <vt:lpstr>Value Analysis</vt:lpstr>
      <vt:lpstr>Product Comparison</vt:lpstr>
      <vt:lpstr> Package Contents</vt:lpstr>
      <vt:lpstr>Ordering Information</vt:lpstr>
      <vt:lpstr>Items to Consider </vt:lpstr>
      <vt:lpstr>PowerPoint Sunusu</vt:lpstr>
      <vt:lpstr>FAQ (I)</vt:lpstr>
      <vt:lpstr>FAQ (II)</vt:lpstr>
      <vt:lpstr>FAQ (III)</vt:lpstr>
      <vt:lpstr>FAQ (IV)</vt:lpstr>
      <vt:lpstr>PowerPoint Sunusu</vt:lpstr>
    </vt:vector>
  </TitlesOfParts>
  <Company>ATEN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dc:title>
  <dc:creator>regionwu</dc:creator>
  <cp:lastModifiedBy>Ayse</cp:lastModifiedBy>
  <cp:revision>2364</cp:revision>
  <dcterms:created xsi:type="dcterms:W3CDTF">2007-02-01T05:56:34Z</dcterms:created>
  <dcterms:modified xsi:type="dcterms:W3CDTF">2017-07-06T10:15:13Z</dcterms:modified>
</cp:coreProperties>
</file>