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792" r:id="rId5"/>
    <p:sldMasterId id="2147483805" r:id="rId6"/>
  </p:sldMasterIdLst>
  <p:notesMasterIdLst>
    <p:notesMasterId r:id="rId15"/>
  </p:notesMasterIdLst>
  <p:handoutMasterIdLst>
    <p:handoutMasterId r:id="rId16"/>
  </p:handoutMasterIdLst>
  <p:sldIdLst>
    <p:sldId id="310" r:id="rId7"/>
    <p:sldId id="520" r:id="rId8"/>
    <p:sldId id="521" r:id="rId9"/>
    <p:sldId id="522" r:id="rId10"/>
    <p:sldId id="526" r:id="rId11"/>
    <p:sldId id="524" r:id="rId12"/>
    <p:sldId id="527" r:id="rId13"/>
    <p:sldId id="330" r:id="rId14"/>
  </p:sldIdLst>
  <p:sldSz cx="9144000" cy="6858000" type="screen4x3"/>
  <p:notesSz cx="6797675" cy="9874250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050"/>
    <a:srgbClr val="FF3300"/>
    <a:srgbClr val="3333CC"/>
    <a:srgbClr val="759CCB"/>
    <a:srgbClr val="66FFFF"/>
    <a:srgbClr val="B5F9FF"/>
    <a:srgbClr val="CCFF99"/>
    <a:srgbClr val="99FF66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佈景主題樣式 2 - 輔色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27102A9-8310-4765-A935-A1911B00CA55}" styleName="淺色樣式 1 - 輔色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457" autoAdjust="0"/>
    <p:restoredTop sz="95430" autoAdjust="0"/>
  </p:normalViewPr>
  <p:slideViewPr>
    <p:cSldViewPr>
      <p:cViewPr>
        <p:scale>
          <a:sx n="80" d="100"/>
          <a:sy n="80" d="100"/>
        </p:scale>
        <p:origin x="-960" y="4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98" d="100"/>
          <a:sy n="98" d="100"/>
        </p:scale>
        <p:origin x="-3666" y="-96"/>
      </p:cViewPr>
      <p:guideLst>
        <p:guide orient="horz" pos="3110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13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37895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fld id="{D17280A0-2EBC-4508-8387-E41381988E8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2"/>
          </p:nvPr>
        </p:nvSpPr>
        <p:spPr>
          <a:xfrm>
            <a:off x="0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01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1863" y="741363"/>
            <a:ext cx="4933950" cy="37020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691063"/>
            <a:ext cx="5438775" cy="444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 smtClean="0"/>
              <a:t>按一下以編輯母片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895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37895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fld id="{8D66DAD2-01B0-4787-91D5-D79A3FD525F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03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>
              <a:ea typeface="新細明體" pitchFamily="18" charset="-120"/>
            </a:endParaRPr>
          </a:p>
        </p:txBody>
      </p:sp>
      <p:sp>
        <p:nvSpPr>
          <p:cNvPr id="51204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7D6B78E-EE16-4E67-A81A-B9EA2DE055A6}" type="slidenum">
              <a:rPr lang="en-US" altLang="zh-TW" smtClean="0">
                <a:ea typeface="新細明體" pitchFamily="18" charset="-120"/>
              </a:rPr>
              <a:pPr/>
              <a:t>1</a:t>
            </a:fld>
            <a:endParaRPr lang="en-US" altLang="zh-TW" smtClean="0">
              <a:ea typeface="新細明體" pitchFamily="18" charset="-12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>
              <a:ea typeface="新細明體" pitchFamily="18" charset="-120"/>
            </a:endParaRPr>
          </a:p>
        </p:txBody>
      </p:sp>
      <p:sp>
        <p:nvSpPr>
          <p:cNvPr id="54276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0817ECE-A310-45BA-B81F-ECE1DB6C2C5A}" type="slidenum">
              <a:rPr lang="en-US" altLang="zh-TW" smtClean="0">
                <a:ea typeface="新細明體" pitchFamily="18" charset="-120"/>
              </a:rPr>
              <a:pPr/>
              <a:t>8</a:t>
            </a:fld>
            <a:endParaRPr lang="en-US" altLang="zh-TW" smtClean="0">
              <a:ea typeface="新細明體" pitchFamily="18" charset="-12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92275" y="2133600"/>
            <a:ext cx="5903913" cy="647700"/>
          </a:xfrm>
          <a:effectLst>
            <a:outerShdw dist="28398" dir="3806097" algn="ctr" rotWithShape="0">
              <a:srgbClr val="132164">
                <a:alpha val="10001"/>
              </a:srgbClr>
            </a:outerShdw>
          </a:effectLst>
        </p:spPr>
        <p:txBody>
          <a:bodyPr anchor="ctr"/>
          <a:lstStyle>
            <a:lvl1pPr algn="ctr">
              <a:defRPr sz="2900" i="0">
                <a:solidFill>
                  <a:schemeClr val="bg1"/>
                </a:solidFill>
              </a:defRPr>
            </a:lvl1pPr>
          </a:lstStyle>
          <a:p>
            <a:endParaRPr lang="zh-TW" altLang="zh-TW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92275" y="2708275"/>
            <a:ext cx="5905500" cy="576263"/>
          </a:xfrm>
          <a:effectLst>
            <a:outerShdw dist="17961" dir="2700000" algn="ctr" rotWithShape="0">
              <a:srgbClr val="132164">
                <a:alpha val="95000"/>
              </a:srgbClr>
            </a:outerShdw>
          </a:effectLst>
        </p:spPr>
        <p:txBody>
          <a:bodyPr/>
          <a:lstStyle>
            <a:lvl1pPr marL="0" indent="0" algn="ctr">
              <a:buFontTx/>
              <a:buNone/>
              <a:defRPr sz="1200">
                <a:solidFill>
                  <a:srgbClr val="87EDFF"/>
                </a:solidFill>
              </a:defRPr>
            </a:lvl1pPr>
          </a:lstStyle>
          <a:p>
            <a:endParaRPr lang="zh-TW" altLang="zh-TW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5DEFF9-B25C-481A-AB43-1B573B66B908}" type="datetime1">
              <a:rPr lang="zh-TW" altLang="en-US"/>
              <a:pPr>
                <a:defRPr/>
              </a:pPr>
              <a:t>2017/3/29</a:t>
            </a:fld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DC69D2-6CB0-4C6E-8EE5-B74F5B93738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78613" y="549275"/>
            <a:ext cx="2141537" cy="55451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250825" y="549275"/>
            <a:ext cx="6275388" cy="55451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D80E29-E994-4DB9-B96B-BF6D6563F9E9}" type="datetime1">
              <a:rPr lang="zh-TW" altLang="en-US"/>
              <a:pPr>
                <a:defRPr/>
              </a:pPr>
              <a:t>2017/3/29</a:t>
            </a:fld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282FFB-3AAD-46D8-9FDF-83538ACA791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65CA37-9503-469E-9C15-2C8CC1E1B9C0}" type="datetimeFigureOut">
              <a:rPr lang="zh-TW" altLang="en-US"/>
              <a:pPr>
                <a:defRPr/>
              </a:pPr>
              <a:t>2017/3/29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EB09C0-6B5F-4612-9379-9C4335D4DE7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65CA37-9503-469E-9C15-2C8CC1E1B9C0}" type="datetimeFigureOut">
              <a:rPr lang="zh-TW" altLang="en-US"/>
              <a:pPr>
                <a:defRPr/>
              </a:pPr>
              <a:t>2017/3/29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4F0A70-67D3-4C4A-9C61-68205AE7789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65CA37-9503-469E-9C15-2C8CC1E1B9C0}" type="datetimeFigureOut">
              <a:rPr lang="zh-TW" altLang="en-US"/>
              <a:pPr>
                <a:defRPr/>
              </a:pPr>
              <a:t>2017/3/29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E95EE8-7F9F-43AB-A998-DD6842224BF6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65CA37-9503-469E-9C15-2C8CC1E1B9C0}" type="datetimeFigureOut">
              <a:rPr lang="zh-TW" altLang="en-US"/>
              <a:pPr>
                <a:defRPr/>
              </a:pPr>
              <a:t>2017/3/29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C1C465-BAC0-4376-B170-99EDC3B9939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65CA37-9503-469E-9C15-2C8CC1E1B9C0}" type="datetimeFigureOut">
              <a:rPr lang="zh-TW" altLang="en-US"/>
              <a:pPr>
                <a:defRPr/>
              </a:pPr>
              <a:t>2017/3/29</a:t>
            </a:fld>
            <a:endParaRPr lang="zh-TW" altLang="en-US"/>
          </a:p>
        </p:txBody>
      </p:sp>
      <p:sp>
        <p:nvSpPr>
          <p:cNvPr id="8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01314B-CB35-407F-8AB2-A7509144F8CC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65CA37-9503-469E-9C15-2C8CC1E1B9C0}" type="datetimeFigureOut">
              <a:rPr lang="zh-TW" altLang="en-US"/>
              <a:pPr>
                <a:defRPr/>
              </a:pPr>
              <a:t>2017/3/29</a:t>
            </a:fld>
            <a:endParaRPr lang="zh-TW" altLang="en-US"/>
          </a:p>
        </p:txBody>
      </p:sp>
      <p:sp>
        <p:nvSpPr>
          <p:cNvPr id="4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3AFFFC-C73C-47C2-9C3E-86232916199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65CA37-9503-469E-9C15-2C8CC1E1B9C0}" type="datetimeFigureOut">
              <a:rPr lang="zh-TW" altLang="en-US"/>
              <a:pPr>
                <a:defRPr/>
              </a:pPr>
              <a:t>2017/3/29</a:t>
            </a:fld>
            <a:endParaRPr lang="zh-TW" altLang="en-US"/>
          </a:p>
        </p:txBody>
      </p:sp>
      <p:sp>
        <p:nvSpPr>
          <p:cNvPr id="3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C4558A-F6D4-4055-99C8-E0CC74B12DB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65CA37-9503-469E-9C15-2C8CC1E1B9C0}" type="datetimeFigureOut">
              <a:rPr lang="zh-TW" altLang="en-US"/>
              <a:pPr>
                <a:defRPr/>
              </a:pPr>
              <a:t>2017/3/29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B610F9-E516-4693-8D1E-A1354FD8A1E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0825" y="260648"/>
            <a:ext cx="7489825" cy="49053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23850" y="908720"/>
            <a:ext cx="8496300" cy="5544616"/>
          </a:xfrm>
        </p:spPr>
        <p:txBody>
          <a:bodyPr/>
          <a:lstStyle/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8243888" y="6545263"/>
            <a:ext cx="900112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49BB9A-2708-45CA-9256-CA9B5F36EAEE}" type="datetime1">
              <a:rPr lang="zh-TW" altLang="en-US"/>
              <a:pPr>
                <a:defRPr/>
              </a:pPr>
              <a:t>2017/3/29</a:t>
            </a:fld>
            <a:endParaRPr lang="en-US" altLang="zh-TW" dirty="0"/>
          </a:p>
        </p:txBody>
      </p:sp>
      <p:sp>
        <p:nvSpPr>
          <p:cNvPr id="5" name="投影片編號版面配置區 5"/>
          <p:cNvSpPr>
            <a:spLocks noGrp="1"/>
          </p:cNvSpPr>
          <p:nvPr>
            <p:ph type="sldNum" sz="quarter" idx="11"/>
          </p:nvPr>
        </p:nvSpPr>
        <p:spPr>
          <a:xfrm>
            <a:off x="0" y="6513513"/>
            <a:ext cx="642938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725E2C-E2B7-45B0-BB40-5B35D369A086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65CA37-9503-469E-9C15-2C8CC1E1B9C0}" type="datetimeFigureOut">
              <a:rPr lang="zh-TW" altLang="en-US"/>
              <a:pPr>
                <a:defRPr/>
              </a:pPr>
              <a:t>2017/3/29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258074-7CC6-4026-8354-C2D94FCF408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65CA37-9503-469E-9C15-2C8CC1E1B9C0}" type="datetimeFigureOut">
              <a:rPr lang="zh-TW" altLang="en-US"/>
              <a:pPr>
                <a:defRPr/>
              </a:pPr>
              <a:t>2017/3/29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69CAD1-CAC5-4558-ACFD-51134C63E64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65CA37-9503-469E-9C15-2C8CC1E1B9C0}" type="datetimeFigureOut">
              <a:rPr lang="zh-TW" altLang="en-US"/>
              <a:pPr>
                <a:defRPr/>
              </a:pPr>
              <a:t>2017/3/29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BF0277-A9F3-4E78-9690-3BD8E8B4DB39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65CA37-9503-469E-9C15-2C8CC1E1B9C0}" type="datetimeFigureOut">
              <a:rPr lang="zh-TW" altLang="en-US"/>
              <a:pPr>
                <a:defRPr/>
              </a:pPr>
              <a:t>2017/3/29</a:t>
            </a:fld>
            <a:endParaRPr lang="zh-TW" altLang="en-US"/>
          </a:p>
        </p:txBody>
      </p:sp>
      <p:sp>
        <p:nvSpPr>
          <p:cNvPr id="4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0AC155-AC32-4C2E-BF18-09CC21C71537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D691FC-3B88-46E2-9D6F-A27B301182C9}" type="datetimeFigureOut">
              <a:rPr lang="zh-TW" altLang="en-US"/>
              <a:pPr>
                <a:defRPr/>
              </a:pPr>
              <a:t>2017/3/29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11FDB3-064D-43BD-A077-E73A01B91557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D691FC-3B88-46E2-9D6F-A27B301182C9}" type="datetimeFigureOut">
              <a:rPr lang="zh-TW" altLang="en-US"/>
              <a:pPr>
                <a:defRPr/>
              </a:pPr>
              <a:t>2017/3/29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FDA35B-BDD4-4583-9C65-2730249080F7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D691FC-3B88-46E2-9D6F-A27B301182C9}" type="datetimeFigureOut">
              <a:rPr lang="zh-TW" altLang="en-US"/>
              <a:pPr>
                <a:defRPr/>
              </a:pPr>
              <a:t>2017/3/29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9A5EE2-7CA7-443F-9FC9-2E302098D3D7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D691FC-3B88-46E2-9D6F-A27B301182C9}" type="datetimeFigureOut">
              <a:rPr lang="zh-TW" altLang="en-US"/>
              <a:pPr>
                <a:defRPr/>
              </a:pPr>
              <a:t>2017/3/29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B76A7A-DBA7-433F-A6E5-75E485D81456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D691FC-3B88-46E2-9D6F-A27B301182C9}" type="datetimeFigureOut">
              <a:rPr lang="zh-TW" altLang="en-US"/>
              <a:pPr>
                <a:defRPr/>
              </a:pPr>
              <a:t>2017/3/29</a:t>
            </a:fld>
            <a:endParaRPr lang="zh-TW" altLang="en-US"/>
          </a:p>
        </p:txBody>
      </p:sp>
      <p:sp>
        <p:nvSpPr>
          <p:cNvPr id="8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008A2C-723E-4E6A-9A6B-06A0A4DF4785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D691FC-3B88-46E2-9D6F-A27B301182C9}" type="datetimeFigureOut">
              <a:rPr lang="zh-TW" altLang="en-US"/>
              <a:pPr>
                <a:defRPr/>
              </a:pPr>
              <a:t>2017/3/29</a:t>
            </a:fld>
            <a:endParaRPr lang="zh-TW" altLang="en-US"/>
          </a:p>
        </p:txBody>
      </p:sp>
      <p:sp>
        <p:nvSpPr>
          <p:cNvPr id="4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52920B-BBA0-4BD7-9D44-2247849B151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8DCCD6-720E-492A-9CD6-261708830968}" type="datetime1">
              <a:rPr lang="zh-TW" altLang="en-US"/>
              <a:pPr>
                <a:defRPr/>
              </a:pPr>
              <a:t>2017/3/29</a:t>
            </a:fld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415DFA-1436-4C1B-B694-5D8BE1C2096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D691FC-3B88-46E2-9D6F-A27B301182C9}" type="datetimeFigureOut">
              <a:rPr lang="zh-TW" altLang="en-US"/>
              <a:pPr>
                <a:defRPr/>
              </a:pPr>
              <a:t>2017/3/29</a:t>
            </a:fld>
            <a:endParaRPr lang="zh-TW" altLang="en-US"/>
          </a:p>
        </p:txBody>
      </p:sp>
      <p:sp>
        <p:nvSpPr>
          <p:cNvPr id="3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D91148-18D8-4E0B-B863-B353C86AC98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D691FC-3B88-46E2-9D6F-A27B301182C9}" type="datetimeFigureOut">
              <a:rPr lang="zh-TW" altLang="en-US"/>
              <a:pPr>
                <a:defRPr/>
              </a:pPr>
              <a:t>2017/3/29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1F3BAC-5ED2-4E00-BA22-ACFEE9E88145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D691FC-3B88-46E2-9D6F-A27B301182C9}" type="datetimeFigureOut">
              <a:rPr lang="zh-TW" altLang="en-US"/>
              <a:pPr>
                <a:defRPr/>
              </a:pPr>
              <a:t>2017/3/29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E52B29-E742-4302-95E6-211765E5A54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D691FC-3B88-46E2-9D6F-A27B301182C9}" type="datetimeFigureOut">
              <a:rPr lang="zh-TW" altLang="en-US"/>
              <a:pPr>
                <a:defRPr/>
              </a:pPr>
              <a:t>2017/3/29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984B08-3FCC-4341-BEB0-7299F7E8009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D691FC-3B88-46E2-9D6F-A27B301182C9}" type="datetimeFigureOut">
              <a:rPr lang="zh-TW" altLang="en-US"/>
              <a:pPr>
                <a:defRPr/>
              </a:pPr>
              <a:t>2017/3/29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98C966-5DE1-4E86-B3F6-2A433FDC7C2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D691FC-3B88-46E2-9D6F-A27B301182C9}" type="datetimeFigureOut">
              <a:rPr lang="zh-TW" altLang="en-US"/>
              <a:pPr>
                <a:defRPr/>
              </a:pPr>
              <a:t>2017/3/29</a:t>
            </a:fld>
            <a:endParaRPr lang="zh-TW" altLang="en-US"/>
          </a:p>
        </p:txBody>
      </p:sp>
      <p:sp>
        <p:nvSpPr>
          <p:cNvPr id="4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7FFDB2-6E2F-4078-B2B1-D5D00F9AEE85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323850" y="1341438"/>
            <a:ext cx="4171950" cy="4752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341438"/>
            <a:ext cx="4171950" cy="4752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4AD22-25CE-4CC1-B3F2-D5A493D19948}" type="datetime1">
              <a:rPr lang="zh-TW" altLang="en-US"/>
              <a:pPr>
                <a:defRPr/>
              </a:pPr>
              <a:t>2017/3/29</a:t>
            </a:fld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0DFC9F-0463-4359-A140-7361ACCAA45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4EBD58-5EBF-46F3-AE6E-37F460CB6139}" type="datetime1">
              <a:rPr lang="zh-TW" altLang="en-US"/>
              <a:pPr>
                <a:defRPr/>
              </a:pPr>
              <a:t>2017/3/29</a:t>
            </a:fld>
            <a:endParaRPr lang="en-US" altLang="zh-TW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CB524A-035F-44BA-ABDF-55DBD29EDF6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F92229-C129-4A44-806C-2F0B8C1F633B}" type="datetime1">
              <a:rPr lang="zh-TW" altLang="en-US"/>
              <a:pPr>
                <a:defRPr/>
              </a:pPr>
              <a:t>2017/3/29</a:t>
            </a:fld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C1A5DD-2638-4901-8A4B-1700C9C7708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4CC0DF-B8E8-41C5-8D48-70788E803361}" type="datetime1">
              <a:rPr lang="zh-TW" altLang="en-US"/>
              <a:pPr>
                <a:defRPr/>
              </a:pPr>
              <a:t>2017/3/29</a:t>
            </a:fld>
            <a:endParaRPr lang="en-US" altLang="zh-TW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35D0EC-6E81-468A-8067-3401347ADC9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336AF8-3E38-4CF9-BAED-03779EB22D24}" type="datetime1">
              <a:rPr lang="zh-TW" altLang="en-US"/>
              <a:pPr>
                <a:defRPr/>
              </a:pPr>
              <a:t>2017/3/29</a:t>
            </a:fld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E52EA5-B387-4249-90BD-7708DAA660F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BD4AAB-BA57-4454-968B-1FF8531BC11B}" type="datetime1">
              <a:rPr lang="zh-TW" altLang="en-US"/>
              <a:pPr>
                <a:defRPr/>
              </a:pPr>
              <a:t>2017/3/29</a:t>
            </a:fld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642281-202A-4C0C-B61E-29E421F29E9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0825" y="188913"/>
            <a:ext cx="7489825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zh-TW" altLang="zh-TW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341438"/>
            <a:ext cx="8496300" cy="475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596188" y="6545263"/>
            <a:ext cx="1152525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chemeClr val="bg2"/>
                </a:solidFill>
                <a:latin typeface="+mn-lt"/>
                <a:ea typeface="新細明體" charset="-120"/>
              </a:defRPr>
            </a:lvl1pPr>
          </a:lstStyle>
          <a:p>
            <a:pPr>
              <a:defRPr/>
            </a:pPr>
            <a:fld id="{AF343995-20B6-4AB2-B24D-4171D2E3FDDD}" type="datetime1">
              <a:rPr lang="zh-TW" altLang="en-US"/>
              <a:pPr>
                <a:defRPr/>
              </a:pPr>
              <a:t>2017/3/29</a:t>
            </a:fld>
            <a:endParaRPr lang="en-US" altLang="zh-TW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513513"/>
            <a:ext cx="936625" cy="2889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6800" rIns="91440" bIns="45720" numCol="1" anchor="t" anchorCtr="0" compatLnSpc="1">
            <a:prstTxWarp prst="textNoShape">
              <a:avLst/>
            </a:prstTxWarp>
          </a:bodyPr>
          <a:lstStyle>
            <a:lvl1pPr>
              <a:defRPr sz="1300" b="1">
                <a:solidFill>
                  <a:srgbClr val="024BAA"/>
                </a:solidFill>
                <a:latin typeface="+mn-lt"/>
                <a:ea typeface="新細明體" charset="-120"/>
              </a:defRPr>
            </a:lvl1pPr>
          </a:lstStyle>
          <a:p>
            <a:pPr>
              <a:defRPr/>
            </a:pPr>
            <a:fld id="{4CC68301-DD61-48DB-A16B-AFA7C498095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03" r:id="rId1"/>
    <p:sldLayoutId id="2147484704" r:id="rId2"/>
    <p:sldLayoutId id="2147484670" r:id="rId3"/>
    <p:sldLayoutId id="2147484671" r:id="rId4"/>
    <p:sldLayoutId id="2147484672" r:id="rId5"/>
    <p:sldLayoutId id="2147484673" r:id="rId6"/>
    <p:sldLayoutId id="2147484674" r:id="rId7"/>
    <p:sldLayoutId id="2147484675" r:id="rId8"/>
    <p:sldLayoutId id="2147484676" r:id="rId9"/>
    <p:sldLayoutId id="2147484677" r:id="rId10"/>
    <p:sldLayoutId id="2147484678" r:id="rId11"/>
  </p:sldLayoutIdLst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600" b="1" i="1">
          <a:solidFill>
            <a:srgbClr val="1762B5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600" b="1" i="1">
          <a:solidFill>
            <a:srgbClr val="1762B5"/>
          </a:solidFill>
          <a:latin typeface="Trebuchet MS" pitchFamily="34" charset="0"/>
          <a:ea typeface="微軟正黑體" pitchFamily="34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600" b="1" i="1">
          <a:solidFill>
            <a:srgbClr val="1762B5"/>
          </a:solidFill>
          <a:latin typeface="Trebuchet MS" pitchFamily="34" charset="0"/>
          <a:ea typeface="微軟正黑體" pitchFamily="34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600" b="1" i="1">
          <a:solidFill>
            <a:srgbClr val="1762B5"/>
          </a:solidFill>
          <a:latin typeface="Trebuchet MS" pitchFamily="34" charset="0"/>
          <a:ea typeface="微軟正黑體" pitchFamily="34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600" b="1" i="1">
          <a:solidFill>
            <a:srgbClr val="1762B5"/>
          </a:solidFill>
          <a:latin typeface="Trebuchet MS" pitchFamily="34" charset="0"/>
          <a:ea typeface="微軟正黑體" pitchFamily="34" charset="-120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2600" b="1" i="1">
          <a:solidFill>
            <a:srgbClr val="1762B5"/>
          </a:solidFill>
          <a:latin typeface="Trebuchet MS" pitchFamily="34" charset="0"/>
          <a:ea typeface="微軟正黑體" pitchFamily="34" charset="-120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2600" b="1" i="1">
          <a:solidFill>
            <a:srgbClr val="1762B5"/>
          </a:solidFill>
          <a:latin typeface="Trebuchet MS" pitchFamily="34" charset="0"/>
          <a:ea typeface="微軟正黑體" pitchFamily="34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2600" b="1" i="1">
          <a:solidFill>
            <a:srgbClr val="1762B5"/>
          </a:solidFill>
          <a:latin typeface="Trebuchet MS" pitchFamily="34" charset="0"/>
          <a:ea typeface="微軟正黑體" pitchFamily="34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2600" b="1" i="1">
          <a:solidFill>
            <a:srgbClr val="1762B5"/>
          </a:solidFill>
          <a:latin typeface="Trebuchet MS" pitchFamily="34" charset="0"/>
          <a:ea typeface="微軟正黑體" pitchFamily="34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2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16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14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12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12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12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12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12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標題版面配置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2051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fld id="{9E65CA37-9503-469E-9C15-2C8CC1E1B9C0}" type="datetimeFigureOut">
              <a:rPr lang="zh-TW" altLang="en-US"/>
              <a:pPr>
                <a:defRPr/>
              </a:pPr>
              <a:t>2017/3/29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fld id="{6E72461C-0EFA-46AD-8E38-67610542653E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79" r:id="rId1"/>
    <p:sldLayoutId id="2147484680" r:id="rId2"/>
    <p:sldLayoutId id="2147484681" r:id="rId3"/>
    <p:sldLayoutId id="2147484682" r:id="rId4"/>
    <p:sldLayoutId id="2147484683" r:id="rId5"/>
    <p:sldLayoutId id="2147484684" r:id="rId6"/>
    <p:sldLayoutId id="2147484685" r:id="rId7"/>
    <p:sldLayoutId id="2147484686" r:id="rId8"/>
    <p:sldLayoutId id="2147484687" r:id="rId9"/>
    <p:sldLayoutId id="2147484688" r:id="rId10"/>
    <p:sldLayoutId id="2147484689" r:id="rId11"/>
    <p:sldLayoutId id="214748469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標題版面配置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3075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fld id="{41D691FC-3B88-46E2-9D6F-A27B301182C9}" type="datetimeFigureOut">
              <a:rPr lang="zh-TW" altLang="en-US"/>
              <a:pPr>
                <a:defRPr/>
              </a:pPr>
              <a:t>2017/3/29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fld id="{35B31A16-793B-451B-BD76-70A529A1157D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91" r:id="rId1"/>
    <p:sldLayoutId id="2147484692" r:id="rId2"/>
    <p:sldLayoutId id="2147484693" r:id="rId3"/>
    <p:sldLayoutId id="2147484694" r:id="rId4"/>
    <p:sldLayoutId id="2147484695" r:id="rId5"/>
    <p:sldLayoutId id="2147484696" r:id="rId6"/>
    <p:sldLayoutId id="2147484697" r:id="rId7"/>
    <p:sldLayoutId id="2147484698" r:id="rId8"/>
    <p:sldLayoutId id="2147484699" r:id="rId9"/>
    <p:sldLayoutId id="2147484700" r:id="rId10"/>
    <p:sldLayoutId id="2147484701" r:id="rId11"/>
    <p:sldLayoutId id="214748470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2.png"/><Relationship Id="rId7" Type="http://schemas.openxmlformats.org/officeDocument/2006/relationships/image" Target="../media/image15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5.png"/><Relationship Id="rId9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>
          <a:xfrm>
            <a:off x="827088" y="2708275"/>
            <a:ext cx="7489825" cy="1008063"/>
          </a:xfrm>
          <a:prstGeom prst="rect">
            <a:avLst/>
          </a:prstGeom>
        </p:spPr>
        <p:txBody>
          <a:bodyPr/>
          <a:lstStyle>
            <a:lvl1pPr algn="r">
              <a:defRPr sz="2800" i="0">
                <a:solidFill>
                  <a:schemeClr val="bg1"/>
                </a:solidFill>
              </a:defRPr>
            </a:lvl1pPr>
          </a:lstStyle>
          <a:p>
            <a:pPr algn="ctr" eaLnBrk="0" hangingPunct="0">
              <a:defRPr/>
            </a:pPr>
            <a:r>
              <a:rPr lang="en-US" altLang="zh-TW" sz="5400" b="1" dirty="0" smtClean="0">
                <a:solidFill>
                  <a:srgbClr val="FFC000"/>
                </a:solidFill>
                <a:latin typeface="+mj-ea"/>
                <a:ea typeface="+mj-ea"/>
              </a:rPr>
              <a:t>VM0202H</a:t>
            </a:r>
          </a:p>
          <a:p>
            <a:pPr algn="ctr" eaLnBrk="0" hangingPunct="0">
              <a:defRPr/>
            </a:pPr>
            <a:r>
              <a:rPr lang="en-US" altLang="zh-TW" b="1" kern="0" dirty="0" smtClean="0">
                <a:latin typeface="+mj-ea"/>
                <a:ea typeface="+mj-ea"/>
                <a:cs typeface="+mj-cs"/>
              </a:rPr>
              <a:t>2x2 4K HDMI Matrix Switch</a:t>
            </a:r>
            <a:endParaRPr lang="zh-TW" altLang="en-US" b="1" kern="0" dirty="0">
              <a:latin typeface="+mj-ea"/>
              <a:ea typeface="+mj-ea"/>
              <a:cs typeface="+mj-cs"/>
            </a:endParaRPr>
          </a:p>
        </p:txBody>
      </p:sp>
      <p:sp>
        <p:nvSpPr>
          <p:cNvPr id="5" name="標題 1"/>
          <p:cNvSpPr txBox="1">
            <a:spLocks/>
          </p:cNvSpPr>
          <p:nvPr/>
        </p:nvSpPr>
        <p:spPr>
          <a:xfrm>
            <a:off x="1482725" y="4437063"/>
            <a:ext cx="7489825" cy="576262"/>
          </a:xfrm>
          <a:prstGeom prst="rect">
            <a:avLst/>
          </a:prstGeom>
        </p:spPr>
        <p:txBody>
          <a:bodyPr/>
          <a:lstStyle>
            <a:lvl1pPr>
              <a:defRPr sz="2800" i="0">
                <a:solidFill>
                  <a:schemeClr val="bg1"/>
                </a:solidFill>
              </a:defRPr>
            </a:lvl1pPr>
          </a:lstStyle>
          <a:p>
            <a:pPr algn="r" eaLnBrk="0" hangingPunct="0">
              <a:defRPr/>
            </a:pPr>
            <a:r>
              <a:rPr lang="en-US" altLang="zh-TW" sz="1500" kern="0" dirty="0" smtClean="0">
                <a:solidFill>
                  <a:srgbClr val="39C6FF"/>
                </a:solidFill>
                <a:latin typeface="Myriad Pro" pitchFamily="34" charset="0"/>
                <a:ea typeface="+mj-ea"/>
                <a:cs typeface="+mj-cs"/>
              </a:rPr>
              <a:t>Applied Video Product Department</a:t>
            </a:r>
          </a:p>
          <a:p>
            <a:pPr algn="r" eaLnBrk="0" hangingPunct="0">
              <a:defRPr/>
            </a:pPr>
            <a:r>
              <a:rPr lang="en-US" altLang="zh-TW" sz="1500" kern="0" dirty="0" smtClean="0">
                <a:solidFill>
                  <a:srgbClr val="39C6FF"/>
                </a:solidFill>
                <a:latin typeface="Myriad Pro" pitchFamily="34" charset="0"/>
                <a:ea typeface="+mj-ea"/>
                <a:cs typeface="+mj-cs"/>
              </a:rPr>
              <a:t>Sophia Lai </a:t>
            </a:r>
          </a:p>
          <a:p>
            <a:pPr algn="r" eaLnBrk="0" hangingPunct="0">
              <a:defRPr/>
            </a:pPr>
            <a:r>
              <a:rPr lang="en-US" altLang="zh-TW" sz="1500" kern="0" dirty="0" smtClean="0">
                <a:solidFill>
                  <a:srgbClr val="39C6FF"/>
                </a:solidFill>
                <a:latin typeface="Myriad Pro" pitchFamily="34" charset="0"/>
                <a:ea typeface="+mj-ea"/>
                <a:cs typeface="+mj-cs"/>
              </a:rPr>
              <a:t>2017, Mar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投影片編號版面配置區 4"/>
          <p:cNvSpPr>
            <a:spLocks noGrp="1"/>
          </p:cNvSpPr>
          <p:nvPr>
            <p:ph type="sldNum" sz="quarter" idx="11"/>
          </p:nvPr>
        </p:nvSpPr>
        <p:spPr>
          <a:xfrm>
            <a:off x="8675688" y="6513513"/>
            <a:ext cx="936625" cy="288925"/>
          </a:xfrm>
        </p:spPr>
        <p:txBody>
          <a:bodyPr/>
          <a:lstStyle/>
          <a:p>
            <a:pPr>
              <a:defRPr/>
            </a:pPr>
            <a:fld id="{D50200E2-2288-436A-A455-F62C03F5C47C}" type="slidenum">
              <a:rPr lang="en-US" altLang="zh-TW" smtClean="0"/>
              <a:pPr>
                <a:defRPr/>
              </a:pPr>
              <a:t>2</a:t>
            </a:fld>
            <a:endParaRPr lang="en-US" altLang="zh-TW" smtClean="0"/>
          </a:p>
        </p:txBody>
      </p:sp>
      <p:sp>
        <p:nvSpPr>
          <p:cNvPr id="29700" name="Rectangle 2"/>
          <p:cNvSpPr>
            <a:spLocks noGrp="1" noChangeArrowheads="1"/>
          </p:cNvSpPr>
          <p:nvPr>
            <p:ph type="title"/>
          </p:nvPr>
        </p:nvSpPr>
        <p:spPr>
          <a:xfrm>
            <a:off x="304105" y="418183"/>
            <a:ext cx="8588375" cy="490537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TW" sz="2800" i="0" kern="1200" dirty="0" smtClean="0">
                <a:latin typeface="+mj-ea"/>
                <a:cs typeface="+mn-cs"/>
              </a:rPr>
              <a:t>VM0202H – 2x2 4K HDMI Matrix Switch</a:t>
            </a:r>
            <a:r>
              <a:rPr lang="en-US" altLang="zh-TW" kern="1200" dirty="0" smtClean="0">
                <a:latin typeface="Calibri" pitchFamily="34" charset="0"/>
                <a:cs typeface="+mn-cs"/>
              </a:rPr>
              <a:t/>
            </a:r>
            <a:br>
              <a:rPr lang="en-US" altLang="zh-TW" kern="1200" dirty="0" smtClean="0">
                <a:latin typeface="Calibri" pitchFamily="34" charset="0"/>
                <a:cs typeface="+mn-cs"/>
              </a:rPr>
            </a:br>
            <a:endParaRPr lang="en-US" altLang="zh-TW" kern="1200" dirty="0" smtClean="0">
              <a:latin typeface="Calibri" pitchFamily="34" charset="0"/>
              <a:cs typeface="+mn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4086725"/>
            <a:ext cx="4355976" cy="18625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8032" y="4428400"/>
            <a:ext cx="4104456" cy="901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5291" y="5301208"/>
            <a:ext cx="3687157" cy="3290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內容版面配置區 10"/>
          <p:cNvSpPr>
            <a:spLocks noGrp="1"/>
          </p:cNvSpPr>
          <p:nvPr>
            <p:ph idx="1"/>
          </p:nvPr>
        </p:nvSpPr>
        <p:spPr>
          <a:xfrm>
            <a:off x="467866" y="1484784"/>
            <a:ext cx="8136582" cy="2448272"/>
          </a:xfrm>
        </p:spPr>
        <p:txBody>
          <a:bodyPr/>
          <a:lstStyle/>
          <a:p>
            <a:pPr>
              <a:buFont typeface="Wingdings" pitchFamily="2" charset="2"/>
              <a:buChar char="n"/>
            </a:pPr>
            <a:r>
              <a:rPr lang="en-US" altLang="zh-TW" sz="2400" dirty="0" smtClean="0">
                <a:latin typeface="Calibri" pitchFamily="34" charset="0"/>
              </a:rPr>
              <a:t>The VM0202H matrix switch provides high performance routing of 2 HDMI video sources to any 2 HDMI displays.</a:t>
            </a:r>
          </a:p>
          <a:p>
            <a:pPr>
              <a:buFont typeface="Wingdings" pitchFamily="2" charset="2"/>
              <a:buChar char="n"/>
            </a:pPr>
            <a:endParaRPr lang="en-US" altLang="zh-TW" sz="2400" dirty="0" smtClean="0">
              <a:latin typeface="Calibri" pitchFamily="34" charset="0"/>
            </a:endParaRPr>
          </a:p>
          <a:p>
            <a:pPr>
              <a:buFont typeface="Wingdings" pitchFamily="2" charset="2"/>
              <a:buChar char="n"/>
            </a:pPr>
            <a:r>
              <a:rPr lang="en-US" altLang="zh-TW" sz="2400" dirty="0" smtClean="0">
                <a:latin typeface="Calibri" pitchFamily="34" charset="0"/>
              </a:rPr>
              <a:t>Supports video signals up to 4K@30 (4:4:4), 4K@60 (4:2:0)</a:t>
            </a:r>
          </a:p>
        </p:txBody>
      </p:sp>
      <p:sp>
        <p:nvSpPr>
          <p:cNvPr id="12" name="文字方塊 11"/>
          <p:cNvSpPr txBox="1"/>
          <p:nvPr/>
        </p:nvSpPr>
        <p:spPr>
          <a:xfrm>
            <a:off x="1368152" y="5589240"/>
            <a:ext cx="129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 smtClean="0">
                <a:latin typeface="Calibri" pitchFamily="34" charset="0"/>
              </a:rPr>
              <a:t>HDMI In / Out</a:t>
            </a:r>
            <a:endParaRPr lang="zh-TW" altLang="en-US" sz="1200" dirty="0">
              <a:latin typeface="Calibri" pitchFamily="34" charset="0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2880320" y="5589240"/>
            <a:ext cx="129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 smtClean="0">
                <a:latin typeface="Calibri" pitchFamily="34" charset="0"/>
              </a:rPr>
              <a:t>IR / FW / RS232</a:t>
            </a:r>
            <a:endParaRPr lang="zh-TW" altLang="en-US" sz="1200" dirty="0">
              <a:latin typeface="Calibri" pitchFamily="34" charset="0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144016" y="5589240"/>
            <a:ext cx="129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 smtClean="0">
                <a:latin typeface="Calibri" pitchFamily="34" charset="0"/>
              </a:rPr>
              <a:t>GND / DC</a:t>
            </a:r>
            <a:endParaRPr lang="zh-TW" altLang="en-US" sz="1200" dirty="0">
              <a:latin typeface="Calibri" pitchFamily="34" charset="0"/>
            </a:endParaRPr>
          </a:p>
        </p:txBody>
      </p:sp>
      <p:sp>
        <p:nvSpPr>
          <p:cNvPr id="15" name="投影片編號版面配置區 4"/>
          <p:cNvSpPr txBox="1">
            <a:spLocks/>
          </p:cNvSpPr>
          <p:nvPr/>
        </p:nvSpPr>
        <p:spPr bwMode="auto">
          <a:xfrm>
            <a:off x="0" y="6513513"/>
            <a:ext cx="642938" cy="2889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680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5725E2C-E2B7-45B0-BB40-5B35D369A086}" type="slidenum">
              <a:rPr kumimoji="1" lang="en-US" altLang="zh-TW" sz="1300" b="1" i="0" u="none" strike="noStrike" kern="1200" cap="none" spc="0" normalizeH="0" baseline="0" noProof="0" smtClean="0">
                <a:ln>
                  <a:noFill/>
                </a:ln>
                <a:solidFill>
                  <a:srgbClr val="024BAA"/>
                </a:solidFill>
                <a:effectLst/>
                <a:uLnTx/>
                <a:uFillTx/>
                <a:latin typeface="+mn-lt"/>
                <a:ea typeface="新細明體" charset="-120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1" lang="en-US" altLang="zh-TW" sz="1300" b="1" i="0" u="none" strike="noStrike" kern="1200" cap="none" spc="0" normalizeH="0" baseline="0" noProof="0" dirty="0">
              <a:ln>
                <a:noFill/>
              </a:ln>
              <a:solidFill>
                <a:srgbClr val="024BAA"/>
              </a:solidFill>
              <a:effectLst/>
              <a:uLnTx/>
              <a:uFillTx/>
              <a:latin typeface="+mn-lt"/>
              <a:ea typeface="新細明體" charset="-12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4543" y="490191"/>
            <a:ext cx="7489825" cy="490537"/>
          </a:xfrm>
        </p:spPr>
        <p:txBody>
          <a:bodyPr/>
          <a:lstStyle/>
          <a:p>
            <a:r>
              <a:rPr lang="en-US" altLang="zh-TW" sz="2800" i="0" kern="1200" dirty="0" smtClean="0">
                <a:latin typeface="+mj-ea"/>
                <a:cs typeface="+mn-cs"/>
              </a:rPr>
              <a:t>4K ULTRA HD offers a superb </a:t>
            </a:r>
            <a:r>
              <a:rPr lang="en-US" altLang="zh-TW" sz="2800" i="0" kern="1200" dirty="0" smtClean="0">
                <a:latin typeface="+mj-ea"/>
                <a:cs typeface="+mn-cs"/>
              </a:rPr>
              <a:t>image</a:t>
            </a:r>
            <a:endParaRPr lang="zh-TW" altLang="en-US" sz="2800" i="0" kern="1200" dirty="0">
              <a:latin typeface="+mj-ea"/>
              <a:cs typeface="+mn-cs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283968" y="1484784"/>
            <a:ext cx="4464496" cy="4608512"/>
          </a:xfrm>
        </p:spPr>
        <p:txBody>
          <a:bodyPr/>
          <a:lstStyle/>
          <a:p>
            <a:r>
              <a:rPr lang="en-US" altLang="zh-TW" sz="2000" dirty="0" smtClean="0">
                <a:latin typeface="Calibri" pitchFamily="34" charset="0"/>
              </a:rPr>
              <a:t>With four times the resolution of Full HD, you will see the finest details portrayed with the utmost clarity</a:t>
            </a:r>
          </a:p>
          <a:p>
            <a:pPr marL="342900" lvl="1" indent="-342900">
              <a:buFontTx/>
              <a:buChar char="•"/>
            </a:pPr>
            <a:endParaRPr lang="en-US" altLang="zh-TW" sz="2000" dirty="0" smtClean="0">
              <a:latin typeface="Calibri" pitchFamily="34" charset="0"/>
              <a:cs typeface="+mn-cs"/>
            </a:endParaRPr>
          </a:p>
          <a:p>
            <a:pPr marL="342900" lvl="1" indent="-342900">
              <a:buFontTx/>
              <a:buChar char="•"/>
            </a:pPr>
            <a:r>
              <a:rPr lang="en-US" altLang="zh-TW" sz="2000" dirty="0" smtClean="0">
                <a:latin typeface="Calibri" pitchFamily="34" charset="0"/>
                <a:cs typeface="+mn-cs"/>
              </a:rPr>
              <a:t>Supports </a:t>
            </a:r>
            <a:r>
              <a:rPr lang="en-US" altLang="zh-TW" sz="2000" b="1" dirty="0" smtClean="0">
                <a:latin typeface="Calibri" pitchFamily="34" charset="0"/>
                <a:cs typeface="+mn-cs"/>
              </a:rPr>
              <a:t>4K</a:t>
            </a:r>
            <a:r>
              <a:rPr lang="en-US" altLang="zh-TW" sz="2000" dirty="0" smtClean="0">
                <a:latin typeface="Calibri" pitchFamily="34" charset="0"/>
                <a:cs typeface="+mn-cs"/>
              </a:rPr>
              <a:t> resolutions of </a:t>
            </a:r>
            <a:r>
              <a:rPr lang="en-US" altLang="zh-TW" sz="2000" b="1" dirty="0" smtClean="0">
                <a:latin typeface="Calibri" pitchFamily="34" charset="0"/>
                <a:cs typeface="+mn-cs"/>
              </a:rPr>
              <a:t>UHD </a:t>
            </a:r>
            <a:r>
              <a:rPr lang="en-US" altLang="zh-TW" sz="2000" dirty="0" smtClean="0">
                <a:latin typeface="Calibri" pitchFamily="34" charset="0"/>
                <a:cs typeface="+mn-cs"/>
              </a:rPr>
              <a:t>(3840x2160) and </a:t>
            </a:r>
            <a:r>
              <a:rPr lang="en-US" altLang="zh-TW" sz="2000" b="1" dirty="0" smtClean="0">
                <a:latin typeface="Calibri" pitchFamily="34" charset="0"/>
                <a:cs typeface="+mn-cs"/>
              </a:rPr>
              <a:t>DCI</a:t>
            </a:r>
            <a:r>
              <a:rPr lang="en-US" altLang="zh-TW" sz="2000" dirty="0" smtClean="0">
                <a:latin typeface="Calibri" pitchFamily="34" charset="0"/>
                <a:cs typeface="+mn-cs"/>
              </a:rPr>
              <a:t> (4096x2160) with refresh rates of 30 Hz (4:4:4) and 60 Hz (4:2:0)</a:t>
            </a:r>
          </a:p>
          <a:p>
            <a:endParaRPr lang="zh-TW" altLang="en-US" dirty="0">
              <a:latin typeface="Calibri" pitchFamily="34" charset="0"/>
            </a:endParaRP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3F9A486-9EB5-4B8F-9612-B2DD7ECE0F3C}" type="datetime1">
              <a:rPr lang="zh-TW" altLang="en-US" smtClean="0"/>
              <a:pPr>
                <a:defRPr/>
              </a:pPr>
              <a:t>2017/3/29</a:t>
            </a:fld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D8F8C4B-90C9-4C57-A18D-364EB2578DA1}" type="slidenum">
              <a:rPr lang="en-US" altLang="zh-TW" smtClean="0"/>
              <a:pPr>
                <a:defRPr/>
              </a:pPr>
              <a:t>3</a:t>
            </a:fld>
            <a:endParaRPr lang="en-US" altLang="zh-TW" dirty="0"/>
          </a:p>
        </p:txBody>
      </p:sp>
      <p:sp>
        <p:nvSpPr>
          <p:cNvPr id="10" name="文字方塊 9"/>
          <p:cNvSpPr txBox="1"/>
          <p:nvPr/>
        </p:nvSpPr>
        <p:spPr>
          <a:xfrm>
            <a:off x="7812360" y="6036096"/>
            <a:ext cx="954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solidFill>
                  <a:schemeClr val="bg1"/>
                </a:solidFill>
              </a:rPr>
              <a:t>Full HD</a:t>
            </a:r>
            <a:endParaRPr lang="zh-TW" altLang="en-US" dirty="0">
              <a:solidFill>
                <a:schemeClr val="bg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9560" y="1567780"/>
            <a:ext cx="3962400" cy="438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5209381"/>
            <a:ext cx="29146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標題 1"/>
          <p:cNvSpPr>
            <a:spLocks noGrp="1"/>
          </p:cNvSpPr>
          <p:nvPr>
            <p:ph type="title"/>
          </p:nvPr>
        </p:nvSpPr>
        <p:spPr>
          <a:xfrm>
            <a:off x="466551" y="418183"/>
            <a:ext cx="7489825" cy="490537"/>
          </a:xfrm>
        </p:spPr>
        <p:txBody>
          <a:bodyPr/>
          <a:lstStyle/>
          <a:p>
            <a:r>
              <a:rPr lang="en-US" altLang="zh-TW" sz="2800" i="0" kern="1200" dirty="0" smtClean="0">
                <a:latin typeface="+mj-ea"/>
                <a:cs typeface="+mn-cs"/>
              </a:rPr>
              <a:t>Applications</a:t>
            </a:r>
            <a:endParaRPr lang="zh-TW" altLang="en-US" sz="2800" i="0" kern="1200" dirty="0" smtClean="0">
              <a:latin typeface="+mj-ea"/>
              <a:cs typeface="+mn-cs"/>
            </a:endParaRPr>
          </a:p>
        </p:txBody>
      </p:sp>
      <p:sp>
        <p:nvSpPr>
          <p:cNvPr id="5123" name="內容版面配置區 2"/>
          <p:cNvSpPr>
            <a:spLocks noGrp="1"/>
          </p:cNvSpPr>
          <p:nvPr>
            <p:ph idx="1"/>
          </p:nvPr>
        </p:nvSpPr>
        <p:spPr>
          <a:xfrm>
            <a:off x="611882" y="1340768"/>
            <a:ext cx="8136582" cy="2160240"/>
          </a:xfrm>
        </p:spPr>
        <p:txBody>
          <a:bodyPr/>
          <a:lstStyle/>
          <a:p>
            <a:r>
              <a:rPr lang="en-US" altLang="zh-TW" sz="2400" dirty="0" smtClean="0">
                <a:latin typeface="Calibri" pitchFamily="34" charset="0"/>
              </a:rPr>
              <a:t>Any </a:t>
            </a:r>
            <a:r>
              <a:rPr lang="en-US" altLang="zh-TW" sz="2400" dirty="0" smtClean="0">
                <a:latin typeface="Calibri" pitchFamily="34" charset="0"/>
              </a:rPr>
              <a:t>2 HDMI displays (Individual content display)</a:t>
            </a:r>
          </a:p>
          <a:p>
            <a:r>
              <a:rPr lang="en-US" altLang="zh-TW" sz="2400" dirty="0" smtClean="0">
                <a:latin typeface="Calibri" pitchFamily="34" charset="0"/>
              </a:rPr>
              <a:t>Easy to switch </a:t>
            </a:r>
            <a:r>
              <a:rPr lang="en-US" altLang="zh-TW" sz="2400" dirty="0" smtClean="0">
                <a:latin typeface="Calibri" pitchFamily="34" charset="0"/>
              </a:rPr>
              <a:t>among </a:t>
            </a:r>
            <a:r>
              <a:rPr lang="en-US" altLang="zh-TW" sz="2400" dirty="0" smtClean="0">
                <a:latin typeface="Calibri" pitchFamily="34" charset="0"/>
              </a:rPr>
              <a:t>2 HDMI Sources</a:t>
            </a:r>
          </a:p>
          <a:p>
            <a:r>
              <a:rPr lang="en-US" altLang="zh-TW" sz="2400" dirty="0" smtClean="0">
                <a:latin typeface="Calibri" pitchFamily="34" charset="0"/>
              </a:rPr>
              <a:t>such as in </a:t>
            </a:r>
            <a:r>
              <a:rPr lang="en-US" altLang="zh-TW" sz="2400" b="1" dirty="0" smtClean="0">
                <a:latin typeface="Calibri" pitchFamily="34" charset="0"/>
              </a:rPr>
              <a:t>bank</a:t>
            </a:r>
            <a:r>
              <a:rPr lang="en-US" altLang="zh-TW" sz="2400" dirty="0" smtClean="0">
                <a:latin typeface="Calibri" pitchFamily="34" charset="0"/>
              </a:rPr>
              <a:t>, </a:t>
            </a:r>
            <a:r>
              <a:rPr lang="en-US" altLang="zh-TW" sz="2400" b="1" dirty="0" smtClean="0">
                <a:latin typeface="Calibri" pitchFamily="34" charset="0"/>
              </a:rPr>
              <a:t>post office</a:t>
            </a:r>
            <a:r>
              <a:rPr lang="en-US" altLang="zh-TW" sz="2400" dirty="0" smtClean="0">
                <a:latin typeface="Calibri" pitchFamily="34" charset="0"/>
              </a:rPr>
              <a:t>, </a:t>
            </a:r>
            <a:r>
              <a:rPr lang="en-US" altLang="zh-TW" sz="2400" b="1" dirty="0" smtClean="0">
                <a:latin typeface="Calibri" pitchFamily="34" charset="0"/>
              </a:rPr>
              <a:t>classroom</a:t>
            </a:r>
            <a:r>
              <a:rPr lang="en-US" altLang="zh-TW" sz="2400" dirty="0" smtClean="0">
                <a:latin typeface="Calibri" pitchFamily="34" charset="0"/>
              </a:rPr>
              <a:t>, …  etc.</a:t>
            </a:r>
            <a:endParaRPr lang="zh-TW" altLang="en-US" sz="2400" dirty="0" smtClean="0">
              <a:latin typeface="Calibri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3295228"/>
            <a:ext cx="6200775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投影片編號版面配置區 4"/>
          <p:cNvSpPr>
            <a:spLocks noGrp="1"/>
          </p:cNvSpPr>
          <p:nvPr>
            <p:ph type="sldNum" sz="quarter" idx="11"/>
          </p:nvPr>
        </p:nvSpPr>
        <p:spPr>
          <a:xfrm>
            <a:off x="0" y="6513513"/>
            <a:ext cx="642938" cy="288925"/>
          </a:xfrm>
        </p:spPr>
        <p:txBody>
          <a:bodyPr/>
          <a:lstStyle/>
          <a:p>
            <a:pPr>
              <a:defRPr/>
            </a:pPr>
            <a:fld id="{95725E2C-E2B7-45B0-BB40-5B35D369A086}" type="slidenum">
              <a:rPr lang="en-US" altLang="zh-TW" smtClean="0"/>
              <a:pPr>
                <a:defRPr/>
              </a:pPr>
              <a:t>4</a:t>
            </a:fld>
            <a:endParaRPr lang="en-US" altLang="zh-TW" dirty="0"/>
          </a:p>
        </p:txBody>
      </p:sp>
      <p:sp>
        <p:nvSpPr>
          <p:cNvPr id="8" name="文字方塊 7"/>
          <p:cNvSpPr txBox="1"/>
          <p:nvPr/>
        </p:nvSpPr>
        <p:spPr>
          <a:xfrm>
            <a:off x="3923928" y="4581128"/>
            <a:ext cx="129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 smtClean="0">
                <a:latin typeface="Calibri" pitchFamily="34" charset="0"/>
              </a:rPr>
              <a:t>Source Switching</a:t>
            </a:r>
            <a:endParaRPr lang="zh-TW" altLang="en-US" sz="1200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投影片編號版面配置區 5"/>
          <p:cNvSpPr>
            <a:spLocks noGrp="1"/>
          </p:cNvSpPr>
          <p:nvPr>
            <p:ph type="sldNum" sz="quarter" idx="11"/>
          </p:nvPr>
        </p:nvSpPr>
        <p:spPr>
          <a:xfrm>
            <a:off x="1577975" y="6477000"/>
            <a:ext cx="936625" cy="288925"/>
          </a:xfrm>
        </p:spPr>
        <p:txBody>
          <a:bodyPr tIns="45720"/>
          <a:lstStyle/>
          <a:p>
            <a:pPr>
              <a:defRPr/>
            </a:pPr>
            <a:fld id="{6BCCFA07-4274-4D96-9ECE-E767FCDEEAE6}" type="slidenum">
              <a:rPr lang="en-US" altLang="zh-TW">
                <a:solidFill>
                  <a:schemeClr val="bg1"/>
                </a:solidFill>
              </a:rPr>
              <a:pPr>
                <a:defRPr/>
              </a:pPr>
              <a:t>5</a:t>
            </a:fld>
            <a:endParaRPr lang="en-US" altLang="zh-TW">
              <a:solidFill>
                <a:schemeClr val="bg1"/>
              </a:solidFill>
            </a:endParaRPr>
          </a:p>
        </p:txBody>
      </p:sp>
      <p:pic>
        <p:nvPicPr>
          <p:cNvPr id="8198" name="Picture 4" descr="PC Rear Sid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0999" y="2197893"/>
            <a:ext cx="517525" cy="110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0" name="Picture 7" descr="Monit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1962" y="1189831"/>
            <a:ext cx="1096962" cy="1146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01" name="Line 8"/>
          <p:cNvSpPr>
            <a:spLocks noChangeShapeType="1"/>
          </p:cNvSpPr>
          <p:nvPr/>
        </p:nvSpPr>
        <p:spPr bwMode="auto">
          <a:xfrm>
            <a:off x="1257424" y="2212181"/>
            <a:ext cx="0" cy="658812"/>
          </a:xfrm>
          <a:prstGeom prst="line">
            <a:avLst/>
          </a:prstGeom>
          <a:noFill/>
          <a:ln w="38100">
            <a:solidFill>
              <a:srgbClr val="1087D2"/>
            </a:solidFill>
            <a:round/>
            <a:headEnd type="arrow" w="med" len="med"/>
            <a:tailEnd/>
          </a:ln>
        </p:spPr>
        <p:txBody>
          <a:bodyPr/>
          <a:lstStyle/>
          <a:p>
            <a:endParaRPr lang="zh-TW" altLang="en-US">
              <a:latin typeface="+mj-ea"/>
              <a:ea typeface="+mj-ea"/>
            </a:endParaRPr>
          </a:p>
        </p:txBody>
      </p:sp>
      <p:sp>
        <p:nvSpPr>
          <p:cNvPr id="8202" name="Line 9"/>
          <p:cNvSpPr>
            <a:spLocks noChangeShapeType="1"/>
          </p:cNvSpPr>
          <p:nvPr/>
        </p:nvSpPr>
        <p:spPr bwMode="auto">
          <a:xfrm>
            <a:off x="1551112" y="2977802"/>
            <a:ext cx="514350" cy="0"/>
          </a:xfrm>
          <a:prstGeom prst="line">
            <a:avLst/>
          </a:prstGeom>
          <a:noFill/>
          <a:ln w="38100">
            <a:solidFill>
              <a:srgbClr val="1087D2"/>
            </a:solidFill>
            <a:round/>
            <a:headEnd type="arrow" w="med" len="med"/>
            <a:tailEnd/>
          </a:ln>
        </p:spPr>
        <p:txBody>
          <a:bodyPr/>
          <a:lstStyle/>
          <a:p>
            <a:endParaRPr lang="zh-TW" altLang="en-US">
              <a:latin typeface="+mj-ea"/>
              <a:ea typeface="+mj-ea"/>
            </a:endParaRPr>
          </a:p>
        </p:txBody>
      </p:sp>
      <p:sp>
        <p:nvSpPr>
          <p:cNvPr id="8203" name="Line 10"/>
          <p:cNvSpPr>
            <a:spLocks noChangeShapeType="1"/>
          </p:cNvSpPr>
          <p:nvPr/>
        </p:nvSpPr>
        <p:spPr bwMode="auto">
          <a:xfrm>
            <a:off x="1257424" y="3269456"/>
            <a:ext cx="0" cy="1128712"/>
          </a:xfrm>
          <a:prstGeom prst="line">
            <a:avLst/>
          </a:prstGeom>
          <a:noFill/>
          <a:ln w="38100">
            <a:solidFill>
              <a:srgbClr val="1087D2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zh-TW" altLang="en-US">
              <a:latin typeface="+mj-ea"/>
              <a:ea typeface="+mj-ea"/>
            </a:endParaRPr>
          </a:p>
        </p:txBody>
      </p:sp>
      <p:sp>
        <p:nvSpPr>
          <p:cNvPr id="8204" name="Line 11"/>
          <p:cNvSpPr>
            <a:spLocks noChangeShapeType="1"/>
          </p:cNvSpPr>
          <p:nvPr/>
        </p:nvSpPr>
        <p:spPr bwMode="auto">
          <a:xfrm>
            <a:off x="1235199" y="4810918"/>
            <a:ext cx="0" cy="504825"/>
          </a:xfrm>
          <a:prstGeom prst="line">
            <a:avLst/>
          </a:prstGeom>
          <a:noFill/>
          <a:ln w="38100">
            <a:solidFill>
              <a:srgbClr val="1087D2"/>
            </a:solidFill>
            <a:round/>
            <a:headEnd/>
            <a:tailEnd/>
          </a:ln>
        </p:spPr>
        <p:txBody>
          <a:bodyPr/>
          <a:lstStyle/>
          <a:p>
            <a:endParaRPr lang="zh-TW" altLang="en-US">
              <a:latin typeface="+mj-ea"/>
              <a:ea typeface="+mj-ea"/>
            </a:endParaRPr>
          </a:p>
        </p:txBody>
      </p:sp>
      <p:sp>
        <p:nvSpPr>
          <p:cNvPr id="8205" name="Line 12"/>
          <p:cNvSpPr>
            <a:spLocks noChangeShapeType="1"/>
          </p:cNvSpPr>
          <p:nvPr/>
        </p:nvSpPr>
        <p:spPr bwMode="auto">
          <a:xfrm>
            <a:off x="1235199" y="5303043"/>
            <a:ext cx="1074738" cy="0"/>
          </a:xfrm>
          <a:prstGeom prst="line">
            <a:avLst/>
          </a:prstGeom>
          <a:noFill/>
          <a:ln w="38100">
            <a:solidFill>
              <a:srgbClr val="1087D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>
              <a:latin typeface="+mj-ea"/>
              <a:ea typeface="+mj-ea"/>
            </a:endParaRPr>
          </a:p>
        </p:txBody>
      </p:sp>
      <p:sp>
        <p:nvSpPr>
          <p:cNvPr id="8206" name="Text Box 13"/>
          <p:cNvSpPr txBox="1">
            <a:spLocks noChangeArrowheads="1"/>
          </p:cNvSpPr>
          <p:nvPr/>
        </p:nvSpPr>
        <p:spPr bwMode="auto">
          <a:xfrm>
            <a:off x="323974" y="4706143"/>
            <a:ext cx="715260" cy="26161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sz="1100" b="1" dirty="0" smtClean="0">
                <a:latin typeface="+mj-ea"/>
                <a:ea typeface="+mj-ea"/>
              </a:rPr>
              <a:t>VS182A</a:t>
            </a:r>
            <a:endParaRPr lang="en-US" altLang="zh-TW" sz="1100" b="1" dirty="0">
              <a:latin typeface="+mj-ea"/>
              <a:ea typeface="+mj-ea"/>
            </a:endParaRPr>
          </a:p>
        </p:txBody>
      </p:sp>
      <p:sp>
        <p:nvSpPr>
          <p:cNvPr id="8207" name="Text Box 14"/>
          <p:cNvSpPr txBox="1">
            <a:spLocks noChangeArrowheads="1"/>
          </p:cNvSpPr>
          <p:nvPr/>
        </p:nvSpPr>
        <p:spPr bwMode="auto">
          <a:xfrm>
            <a:off x="323974" y="3266281"/>
            <a:ext cx="863650" cy="26161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TW" sz="1100" b="1" dirty="0" smtClean="0">
                <a:latin typeface="+mj-ea"/>
                <a:ea typeface="+mj-ea"/>
              </a:rPr>
              <a:t>VM0202H</a:t>
            </a:r>
            <a:endParaRPr lang="en-US" altLang="zh-TW" sz="1100" b="1" dirty="0">
              <a:latin typeface="+mj-ea"/>
              <a:ea typeface="+mj-ea"/>
            </a:endParaRPr>
          </a:p>
        </p:txBody>
      </p:sp>
      <p:pic>
        <p:nvPicPr>
          <p:cNvPr id="8209" name="Picture 16" descr="Monit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02096" y="4437112"/>
            <a:ext cx="802969" cy="838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15" name="Picture 22" descr="Monit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3984" y="4437112"/>
            <a:ext cx="802969" cy="838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19" name="Line 26"/>
          <p:cNvSpPr>
            <a:spLocks noChangeShapeType="1"/>
          </p:cNvSpPr>
          <p:nvPr/>
        </p:nvSpPr>
        <p:spPr bwMode="auto">
          <a:xfrm flipV="1">
            <a:off x="2756024" y="5161756"/>
            <a:ext cx="2371725" cy="23812"/>
          </a:xfrm>
          <a:prstGeom prst="line">
            <a:avLst/>
          </a:prstGeom>
          <a:noFill/>
          <a:ln w="38100">
            <a:solidFill>
              <a:srgbClr val="1087D2"/>
            </a:solidFill>
            <a:round/>
            <a:headEnd/>
            <a:tailEnd/>
          </a:ln>
        </p:spPr>
        <p:txBody>
          <a:bodyPr/>
          <a:lstStyle/>
          <a:p>
            <a:endParaRPr lang="zh-TW" altLang="en-US">
              <a:latin typeface="+mj-ea"/>
              <a:ea typeface="+mj-ea"/>
            </a:endParaRPr>
          </a:p>
        </p:txBody>
      </p:sp>
      <p:sp>
        <p:nvSpPr>
          <p:cNvPr id="8221" name="Text Box 28"/>
          <p:cNvSpPr txBox="1">
            <a:spLocks noChangeArrowheads="1"/>
          </p:cNvSpPr>
          <p:nvPr/>
        </p:nvSpPr>
        <p:spPr bwMode="auto">
          <a:xfrm>
            <a:off x="2411760" y="6002138"/>
            <a:ext cx="1008186" cy="26161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TW" sz="1100" b="1" dirty="0" smtClean="0">
                <a:latin typeface="+mj-ea"/>
                <a:ea typeface="+mj-ea"/>
              </a:rPr>
              <a:t>VS0108HA</a:t>
            </a:r>
            <a:endParaRPr lang="en-US" altLang="zh-TW" sz="1100" b="1" dirty="0">
              <a:latin typeface="+mj-ea"/>
              <a:ea typeface="+mj-ea"/>
            </a:endParaRPr>
          </a:p>
        </p:txBody>
      </p:sp>
      <p:sp>
        <p:nvSpPr>
          <p:cNvPr id="8225" name="Text Box 33"/>
          <p:cNvSpPr txBox="1">
            <a:spLocks noChangeArrowheads="1"/>
          </p:cNvSpPr>
          <p:nvPr/>
        </p:nvSpPr>
        <p:spPr bwMode="auto">
          <a:xfrm>
            <a:off x="1474912" y="3337718"/>
            <a:ext cx="12634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sz="1400" dirty="0">
                <a:latin typeface="+mj-ea"/>
                <a:ea typeface="+mj-ea"/>
              </a:rPr>
              <a:t>Video </a:t>
            </a:r>
            <a:r>
              <a:rPr lang="en-US" altLang="zh-TW" sz="1400" dirty="0" smtClean="0">
                <a:latin typeface="+mj-ea"/>
                <a:ea typeface="+mj-ea"/>
              </a:rPr>
              <a:t>Matrix</a:t>
            </a:r>
            <a:endParaRPr lang="en-US" altLang="zh-TW" sz="1400" dirty="0">
              <a:latin typeface="+mj-ea"/>
              <a:ea typeface="+mj-ea"/>
            </a:endParaRPr>
          </a:p>
        </p:txBody>
      </p:sp>
      <p:sp>
        <p:nvSpPr>
          <p:cNvPr id="8228" name="Text Box 36"/>
          <p:cNvSpPr txBox="1">
            <a:spLocks noChangeArrowheads="1"/>
          </p:cNvSpPr>
          <p:nvPr/>
        </p:nvSpPr>
        <p:spPr bwMode="auto">
          <a:xfrm>
            <a:off x="1547937" y="4634706"/>
            <a:ext cx="137108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sz="1400" dirty="0">
                <a:latin typeface="+mj-ea"/>
                <a:ea typeface="+mj-ea"/>
              </a:rPr>
              <a:t>2-Port Splitter</a:t>
            </a:r>
          </a:p>
        </p:txBody>
      </p:sp>
      <p:sp>
        <p:nvSpPr>
          <p:cNvPr id="8229" name="Text Box 37"/>
          <p:cNvSpPr txBox="1">
            <a:spLocks noChangeArrowheads="1"/>
          </p:cNvSpPr>
          <p:nvPr/>
        </p:nvSpPr>
        <p:spPr bwMode="auto">
          <a:xfrm>
            <a:off x="3635499" y="6001543"/>
            <a:ext cx="137108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sz="1400" dirty="0" smtClean="0">
                <a:latin typeface="+mj-ea"/>
                <a:ea typeface="+mj-ea"/>
              </a:rPr>
              <a:t>8-Port </a:t>
            </a:r>
            <a:r>
              <a:rPr lang="en-US" altLang="zh-TW" sz="1400" dirty="0">
                <a:latin typeface="+mj-ea"/>
                <a:ea typeface="+mj-ea"/>
              </a:rPr>
              <a:t>Splitter</a:t>
            </a:r>
          </a:p>
        </p:txBody>
      </p:sp>
      <p:sp>
        <p:nvSpPr>
          <p:cNvPr id="8234" name="Line 26"/>
          <p:cNvSpPr>
            <a:spLocks noChangeShapeType="1"/>
          </p:cNvSpPr>
          <p:nvPr/>
        </p:nvSpPr>
        <p:spPr bwMode="auto">
          <a:xfrm flipV="1">
            <a:off x="2771899" y="5774531"/>
            <a:ext cx="2373313" cy="23812"/>
          </a:xfrm>
          <a:prstGeom prst="line">
            <a:avLst/>
          </a:prstGeom>
          <a:noFill/>
          <a:ln w="38100">
            <a:solidFill>
              <a:srgbClr val="1087D2"/>
            </a:solidFill>
            <a:round/>
            <a:headEnd/>
            <a:tailEnd/>
          </a:ln>
        </p:spPr>
        <p:txBody>
          <a:bodyPr/>
          <a:lstStyle/>
          <a:p>
            <a:endParaRPr lang="zh-TW" altLang="en-US">
              <a:latin typeface="+mj-ea"/>
              <a:ea typeface="+mj-ea"/>
            </a:endParaRPr>
          </a:p>
        </p:txBody>
      </p:sp>
      <p:sp>
        <p:nvSpPr>
          <p:cNvPr id="8237" name="Line 11"/>
          <p:cNvSpPr>
            <a:spLocks noChangeShapeType="1"/>
          </p:cNvSpPr>
          <p:nvPr/>
        </p:nvSpPr>
        <p:spPr bwMode="auto">
          <a:xfrm>
            <a:off x="1115616" y="4797152"/>
            <a:ext cx="520" cy="1061516"/>
          </a:xfrm>
          <a:prstGeom prst="line">
            <a:avLst/>
          </a:prstGeom>
          <a:noFill/>
          <a:ln w="38100">
            <a:solidFill>
              <a:srgbClr val="1087D2"/>
            </a:solidFill>
            <a:round/>
            <a:headEnd/>
            <a:tailEnd/>
          </a:ln>
        </p:spPr>
        <p:txBody>
          <a:bodyPr/>
          <a:lstStyle/>
          <a:p>
            <a:endParaRPr lang="zh-TW" altLang="en-US">
              <a:latin typeface="+mj-ea"/>
              <a:ea typeface="+mj-ea"/>
            </a:endParaRPr>
          </a:p>
        </p:txBody>
      </p:sp>
      <p:sp>
        <p:nvSpPr>
          <p:cNvPr id="8238" name="Line 12"/>
          <p:cNvSpPr>
            <a:spLocks noChangeShapeType="1"/>
          </p:cNvSpPr>
          <p:nvPr/>
        </p:nvSpPr>
        <p:spPr bwMode="auto">
          <a:xfrm>
            <a:off x="1116137" y="5858668"/>
            <a:ext cx="1217612" cy="0"/>
          </a:xfrm>
          <a:prstGeom prst="line">
            <a:avLst/>
          </a:prstGeom>
          <a:noFill/>
          <a:ln w="38100">
            <a:solidFill>
              <a:srgbClr val="1087D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zh-TW" altLang="en-US">
              <a:latin typeface="+mj-ea"/>
              <a:ea typeface="+mj-ea"/>
            </a:endParaRPr>
          </a:p>
        </p:txBody>
      </p:sp>
      <p:pic>
        <p:nvPicPr>
          <p:cNvPr id="47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3568" y="2905794"/>
            <a:ext cx="827584" cy="353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" name="Picture 2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3568" y="4369075"/>
            <a:ext cx="936104" cy="336919"/>
          </a:xfrm>
          <a:prstGeom prst="rect">
            <a:avLst/>
          </a:prstGeom>
          <a:noFill/>
          <a:ln w="15875" algn="ctr">
            <a:noFill/>
            <a:miter lim="800000"/>
            <a:headEnd/>
            <a:tailEnd/>
          </a:ln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79192" y="5087738"/>
            <a:ext cx="2004776" cy="482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" name="Picture 2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79192" y="5591794"/>
            <a:ext cx="2004776" cy="482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" name="Picture 4" descr="PC Rear Sid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14315" y="2185714"/>
            <a:ext cx="517525" cy="110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" name="Line 9"/>
          <p:cNvSpPr>
            <a:spLocks noChangeShapeType="1"/>
          </p:cNvSpPr>
          <p:nvPr/>
        </p:nvSpPr>
        <p:spPr bwMode="auto">
          <a:xfrm>
            <a:off x="1547664" y="3193826"/>
            <a:ext cx="1211114" cy="0"/>
          </a:xfrm>
          <a:prstGeom prst="line">
            <a:avLst/>
          </a:prstGeom>
          <a:noFill/>
          <a:ln w="38100">
            <a:solidFill>
              <a:srgbClr val="1087D2"/>
            </a:solidFill>
            <a:round/>
            <a:headEnd type="arrow" w="med" len="med"/>
            <a:tailEnd/>
          </a:ln>
        </p:spPr>
        <p:txBody>
          <a:bodyPr/>
          <a:lstStyle/>
          <a:p>
            <a:endParaRPr lang="zh-TW" altLang="en-US">
              <a:latin typeface="+mj-ea"/>
              <a:ea typeface="+mj-ea"/>
            </a:endParaRPr>
          </a:p>
        </p:txBody>
      </p:sp>
      <p:pic>
        <p:nvPicPr>
          <p:cNvPr id="53" name="Picture 16" descr="Monit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01478" y="4437112"/>
            <a:ext cx="802969" cy="838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" name="Picture 22" descr="Monit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93366" y="4437112"/>
            <a:ext cx="802969" cy="838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" name="Picture 16" descr="Monit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0128" y="5254303"/>
            <a:ext cx="802969" cy="838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" name="Picture 22" descr="Monit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82016" y="5254303"/>
            <a:ext cx="802969" cy="838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" name="Picture 16" descr="Monit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89510" y="5254303"/>
            <a:ext cx="802969" cy="838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" name="Picture 22" descr="Monit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81398" y="5254303"/>
            <a:ext cx="802969" cy="838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" name="그림 30" descr="4.jpg"/>
          <p:cNvPicPr preferRelativeResize="0"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644008" y="836712"/>
            <a:ext cx="4176464" cy="31323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388362" y="1340768"/>
            <a:ext cx="1039622" cy="16179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20072" y="6040050"/>
            <a:ext cx="3603104" cy="701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" name="標題 1"/>
          <p:cNvSpPr txBox="1">
            <a:spLocks/>
          </p:cNvSpPr>
          <p:nvPr/>
        </p:nvSpPr>
        <p:spPr>
          <a:xfrm>
            <a:off x="394543" y="260648"/>
            <a:ext cx="7489825" cy="490537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800" b="1" dirty="0" smtClean="0">
                <a:solidFill>
                  <a:srgbClr val="1762B5"/>
                </a:solidFill>
                <a:latin typeface="+mj-ea"/>
                <a:ea typeface="+mj-ea"/>
              </a:rPr>
              <a:t>Scenario in </a:t>
            </a:r>
            <a:r>
              <a:rPr lang="en-US" altLang="zh-TW" sz="2800" b="1" dirty="0" smtClean="0">
                <a:solidFill>
                  <a:srgbClr val="1762B5"/>
                </a:solidFill>
                <a:latin typeface="+mj-ea"/>
                <a:ea typeface="+mj-ea"/>
              </a:rPr>
              <a:t>classroom</a:t>
            </a:r>
            <a:endParaRPr lang="zh-TW" altLang="en-US" sz="2800" b="1" dirty="0" smtClean="0">
              <a:solidFill>
                <a:srgbClr val="1762B5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標題 1"/>
          <p:cNvSpPr>
            <a:spLocks noGrp="1"/>
          </p:cNvSpPr>
          <p:nvPr>
            <p:ph type="title"/>
          </p:nvPr>
        </p:nvSpPr>
        <p:spPr>
          <a:xfrm>
            <a:off x="250825" y="346175"/>
            <a:ext cx="7489825" cy="490537"/>
          </a:xfrm>
        </p:spPr>
        <p:txBody>
          <a:bodyPr/>
          <a:lstStyle/>
          <a:p>
            <a:pPr>
              <a:defRPr/>
            </a:pPr>
            <a:r>
              <a:rPr lang="en-US" altLang="zh-TW" sz="2800" i="0" kern="1200" dirty="0" smtClean="0">
                <a:latin typeface="+mj-ea"/>
                <a:cs typeface="+mn-cs"/>
              </a:rPr>
              <a:t>What is VM0202H ?</a:t>
            </a:r>
            <a:endParaRPr lang="zh-TW" altLang="en-US" sz="2800" i="0" kern="1200" dirty="0" smtClean="0">
              <a:latin typeface="+mj-ea"/>
              <a:cs typeface="+mn-cs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4894827-9332-4DB3-BECB-D73DAC2A719F}" type="slidenum">
              <a:rPr lang="en-US" altLang="zh-TW" smtClean="0"/>
              <a:pPr>
                <a:defRPr/>
              </a:pPr>
              <a:t>6</a:t>
            </a:fld>
            <a:endParaRPr lang="en-US" altLang="zh-TW" dirty="0"/>
          </a:p>
        </p:txBody>
      </p:sp>
      <p:sp>
        <p:nvSpPr>
          <p:cNvPr id="22532" name="Rectangle 2"/>
          <p:cNvSpPr>
            <a:spLocks noChangeArrowheads="1"/>
          </p:cNvSpPr>
          <p:nvPr/>
        </p:nvSpPr>
        <p:spPr bwMode="auto">
          <a:xfrm>
            <a:off x="395288" y="869950"/>
            <a:ext cx="8424862" cy="3279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Blip>
                <a:blip r:embed="rId2"/>
              </a:buBlip>
              <a:defRPr/>
            </a:pPr>
            <a:r>
              <a:rPr lang="en-US" altLang="zh-TW" sz="2000" b="1" dirty="0">
                <a:latin typeface="Calibri" pitchFamily="34" charset="0"/>
              </a:rPr>
              <a:t>Product Description</a:t>
            </a:r>
            <a:r>
              <a:rPr lang="zh-TW" altLang="en-US" sz="2000" b="1" dirty="0" smtClean="0">
                <a:latin typeface="Calibri" pitchFamily="34" charset="0"/>
              </a:rPr>
              <a:t>：</a:t>
            </a:r>
            <a:r>
              <a:rPr lang="en-US" altLang="zh-TW" sz="2000" b="1" dirty="0" smtClean="0">
                <a:latin typeface="Calibri" pitchFamily="34" charset="0"/>
              </a:rPr>
              <a:t>2x2 4K HDMI Matrix Switch</a:t>
            </a:r>
            <a:endParaRPr lang="en-US" altLang="zh-TW" sz="2000" b="1" dirty="0">
              <a:latin typeface="Calibri" pitchFamily="34" charset="0"/>
            </a:endParaRPr>
          </a:p>
          <a:p>
            <a:pPr marL="342900" indent="-342900">
              <a:spcBef>
                <a:spcPct val="20000"/>
              </a:spcBef>
              <a:buFontTx/>
              <a:buBlip>
                <a:blip r:embed="rId2"/>
              </a:buBlip>
              <a:defRPr/>
            </a:pPr>
            <a:r>
              <a:rPr lang="en-US" altLang="zh-TW" sz="2000" b="1" dirty="0">
                <a:latin typeface="Calibri" pitchFamily="34" charset="0"/>
              </a:rPr>
              <a:t>MSRP</a:t>
            </a:r>
            <a:r>
              <a:rPr lang="zh-TW" altLang="en-US" sz="2000" b="1" dirty="0">
                <a:latin typeface="Calibri" pitchFamily="34" charset="0"/>
              </a:rPr>
              <a:t>：</a:t>
            </a:r>
            <a:r>
              <a:rPr lang="en-US" altLang="zh-TW" sz="2000" b="1" dirty="0" smtClean="0">
                <a:latin typeface="Calibri" pitchFamily="34" charset="0"/>
              </a:rPr>
              <a:t>US$TBD</a:t>
            </a:r>
          </a:p>
          <a:p>
            <a:pPr marL="342900" indent="-342900">
              <a:spcBef>
                <a:spcPct val="20000"/>
              </a:spcBef>
              <a:buFontTx/>
              <a:buBlip>
                <a:blip r:embed="rId2"/>
              </a:buBlip>
              <a:defRPr/>
            </a:pPr>
            <a:r>
              <a:rPr lang="en-US" altLang="zh-TW" sz="2000" b="1" dirty="0" smtClean="0">
                <a:latin typeface="Calibri" pitchFamily="34" charset="0"/>
              </a:rPr>
              <a:t>Features:</a:t>
            </a:r>
            <a:endParaRPr lang="en-US" altLang="zh-TW" sz="2000" b="1" dirty="0">
              <a:latin typeface="Calibri" pitchFamily="34" charset="0"/>
            </a:endParaRP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altLang="zh-TW" dirty="0" smtClean="0">
                <a:latin typeface="Calibri" pitchFamily="34" charset="0"/>
              </a:rPr>
              <a:t>Connects 2 HDMI sources to any 2 HDMI displays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altLang="zh-TW" dirty="0" smtClean="0">
                <a:solidFill>
                  <a:srgbClr val="0070C0"/>
                </a:solidFill>
                <a:latin typeface="Calibri" pitchFamily="34" charset="0"/>
              </a:rPr>
              <a:t>Up to 4096x2160/3840x2160@60Hz (4:2:0); 4096x2160/3840x2160@30Hz (4:4:4); 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altLang="zh-TW" dirty="0" smtClean="0">
                <a:latin typeface="Calibri" pitchFamily="34" charset="0"/>
              </a:rPr>
              <a:t>HDCP 1.4 Compatible</a:t>
            </a:r>
            <a:endParaRPr lang="en-US" altLang="zh-TW" dirty="0">
              <a:latin typeface="Calibri" pitchFamily="34" charset="0"/>
            </a:endParaRP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altLang="zh-TW" dirty="0" smtClean="0">
                <a:latin typeface="Calibri" pitchFamily="34" charset="0"/>
              </a:rPr>
              <a:t>Multiple Control Methods- system management via front panel push buttons, IR remote and RS- 232 control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altLang="zh-TW" dirty="0" smtClean="0">
                <a:solidFill>
                  <a:srgbClr val="0070C0"/>
                </a:solidFill>
                <a:latin typeface="Calibri" pitchFamily="34" charset="0"/>
              </a:rPr>
              <a:t>Supports ATEN’s </a:t>
            </a:r>
            <a:r>
              <a:rPr lang="en-US" altLang="zh-TW" dirty="0" err="1" smtClean="0">
                <a:solidFill>
                  <a:srgbClr val="0070C0"/>
                </a:solidFill>
                <a:latin typeface="Calibri" pitchFamily="34" charset="0"/>
              </a:rPr>
              <a:t>LockPro</a:t>
            </a:r>
            <a:r>
              <a:rPr lang="en-US" altLang="zh-TW" dirty="0" smtClean="0">
                <a:solidFill>
                  <a:srgbClr val="0070C0"/>
                </a:solidFill>
                <a:latin typeface="Calibri" pitchFamily="34" charset="0"/>
              </a:rPr>
              <a:t>™ HDMI cable lock for secure HDMI cable connections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altLang="zh-TW" dirty="0" smtClean="0">
                <a:solidFill>
                  <a:srgbClr val="0070C0"/>
                </a:solidFill>
                <a:latin typeface="Calibri" pitchFamily="34" charset="0"/>
              </a:rPr>
              <a:t>EDID Expert™ – selects optimum EDID settings for smooth power-up, high-quality display and use of the best video resolution across different screens</a:t>
            </a:r>
            <a:endParaRPr lang="zh-TW" altLang="en-US" dirty="0">
              <a:solidFill>
                <a:srgbClr val="0070C0"/>
              </a:solidFill>
              <a:latin typeface="Calibri" pitchFamily="34" charset="0"/>
            </a:endParaRPr>
          </a:p>
        </p:txBody>
      </p:sp>
      <p:grpSp>
        <p:nvGrpSpPr>
          <p:cNvPr id="11" name="群組 10"/>
          <p:cNvGrpSpPr/>
          <p:nvPr/>
        </p:nvGrpSpPr>
        <p:grpSpPr>
          <a:xfrm>
            <a:off x="827584" y="4983559"/>
            <a:ext cx="2376263" cy="1221110"/>
            <a:chOff x="5486400" y="2971800"/>
            <a:chExt cx="3281363" cy="1581150"/>
          </a:xfrm>
        </p:grpSpPr>
        <p:pic>
          <p:nvPicPr>
            <p:cNvPr id="12" name="Picture 2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086600" y="3276600"/>
              <a:ext cx="619125" cy="12763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Picture 28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486400" y="3124200"/>
              <a:ext cx="1590675" cy="1408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" name="Text Box 29"/>
            <p:cNvSpPr txBox="1">
              <a:spLocks noChangeArrowheads="1"/>
            </p:cNvSpPr>
            <p:nvPr/>
          </p:nvSpPr>
          <p:spPr bwMode="auto">
            <a:xfrm>
              <a:off x="7010400" y="3124200"/>
              <a:ext cx="838200" cy="2143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TW" sz="800"/>
                <a:t>IR Receiver</a:t>
              </a:r>
            </a:p>
          </p:txBody>
        </p:sp>
        <p:pic>
          <p:nvPicPr>
            <p:cNvPr id="15" name="Picture 30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7772400" y="2971800"/>
              <a:ext cx="995363" cy="158115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16" name="文字方塊 15"/>
          <p:cNvSpPr txBox="1"/>
          <p:nvPr/>
        </p:nvSpPr>
        <p:spPr>
          <a:xfrm>
            <a:off x="1115616" y="6207695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 smtClean="0">
                <a:solidFill>
                  <a:srgbClr val="0070C0"/>
                </a:solidFill>
                <a:latin typeface="Calibri" pitchFamily="34" charset="0"/>
              </a:rPr>
              <a:t>Multiple Control Methods for easily switch </a:t>
            </a:r>
            <a:endParaRPr lang="zh-TW" altLang="en-US" sz="1200" dirty="0">
              <a:solidFill>
                <a:srgbClr val="0070C0"/>
              </a:solidFill>
              <a:latin typeface="Calibri" pitchFamily="34" charset="0"/>
            </a:endParaRPr>
          </a:p>
        </p:txBody>
      </p:sp>
      <p:pic>
        <p:nvPicPr>
          <p:cNvPr id="17" name="Picture 2" descr="http://xn--80aqafcrtq.cc/img/1/3/4/134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067945" y="4983559"/>
            <a:ext cx="1656184" cy="124213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8" name="文字方塊 17"/>
          <p:cNvSpPr txBox="1"/>
          <p:nvPr/>
        </p:nvSpPr>
        <p:spPr>
          <a:xfrm>
            <a:off x="4067944" y="4911551"/>
            <a:ext cx="7920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b="1" dirty="0" smtClean="0">
                <a:solidFill>
                  <a:srgbClr val="FFC000"/>
                </a:solidFill>
                <a:latin typeface="Calibri" pitchFamily="34" charset="0"/>
              </a:rPr>
              <a:t>4K</a:t>
            </a:r>
            <a:endParaRPr lang="zh-TW" altLang="en-US" sz="2800" b="1" dirty="0">
              <a:solidFill>
                <a:srgbClr val="FFC000"/>
              </a:solidFill>
              <a:latin typeface="Calibri" pitchFamily="34" charset="0"/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3995936" y="6207695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 smtClean="0">
                <a:solidFill>
                  <a:srgbClr val="0070C0"/>
                </a:solidFill>
                <a:latin typeface="Calibri" pitchFamily="34" charset="0"/>
              </a:rPr>
              <a:t>Superior video quality</a:t>
            </a:r>
          </a:p>
          <a:p>
            <a:r>
              <a:rPr lang="en-US" altLang="zh-TW" sz="1200" dirty="0" smtClean="0">
                <a:solidFill>
                  <a:srgbClr val="0070C0"/>
                </a:solidFill>
                <a:latin typeface="Calibri" pitchFamily="34" charset="0"/>
              </a:rPr>
              <a:t>Up to UHD 4K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16216" y="5390659"/>
            <a:ext cx="1674664" cy="745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文字方塊 20"/>
          <p:cNvSpPr txBox="1"/>
          <p:nvPr/>
        </p:nvSpPr>
        <p:spPr>
          <a:xfrm>
            <a:off x="6588224" y="6178078"/>
            <a:ext cx="2304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 smtClean="0">
                <a:solidFill>
                  <a:srgbClr val="0070C0"/>
                </a:solidFill>
                <a:latin typeface="Calibri" pitchFamily="34" charset="0"/>
              </a:rPr>
              <a:t>ATEN EDID Expert</a:t>
            </a:r>
          </a:p>
          <a:p>
            <a:r>
              <a:rPr lang="en-US" altLang="zh-TW" sz="1200" dirty="0" smtClean="0">
                <a:solidFill>
                  <a:srgbClr val="0070C0"/>
                </a:solidFill>
                <a:latin typeface="Calibri" pitchFamily="34" charset="0"/>
              </a:rPr>
              <a:t>To provide better compatibility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2535" y="346175"/>
            <a:ext cx="7489825" cy="490537"/>
          </a:xfrm>
        </p:spPr>
        <p:txBody>
          <a:bodyPr/>
          <a:lstStyle/>
          <a:p>
            <a:r>
              <a:rPr lang="en-US" altLang="zh-TW" sz="2800" i="0" kern="1200" dirty="0" smtClean="0">
                <a:latin typeface="+mj-ea"/>
                <a:cs typeface="+mn-cs"/>
              </a:rPr>
              <a:t>Comparison Table</a:t>
            </a:r>
            <a:endParaRPr lang="zh-TW" altLang="en-US" sz="2800" i="0" kern="1200" dirty="0" smtClean="0">
              <a:latin typeface="+mj-ea"/>
              <a:cs typeface="+mn-cs"/>
            </a:endParaRPr>
          </a:p>
        </p:txBody>
      </p:sp>
      <p:graphicFrame>
        <p:nvGraphicFramePr>
          <p:cNvPr id="6" name="內容版面配置區 5"/>
          <p:cNvGraphicFramePr>
            <a:graphicFrameLocks noGrp="1"/>
          </p:cNvGraphicFramePr>
          <p:nvPr>
            <p:ph idx="1"/>
          </p:nvPr>
        </p:nvGraphicFramePr>
        <p:xfrm>
          <a:off x="755576" y="1052736"/>
          <a:ext cx="6733002" cy="5545141"/>
        </p:xfrm>
        <a:graphic>
          <a:graphicData uri="http://schemas.openxmlformats.org/drawingml/2006/table">
            <a:tbl>
              <a:tblPr/>
              <a:tblGrid>
                <a:gridCol w="916200"/>
                <a:gridCol w="1938934"/>
                <a:gridCol w="1938934"/>
                <a:gridCol w="1938934"/>
              </a:tblGrid>
              <a:tr h="19176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Company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Aten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StarTech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Gefen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1"/>
                    </a:solidFill>
                  </a:tcPr>
                </a:tc>
              </a:tr>
              <a:tr h="6791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Category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2x2 4K HDMI Matrix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2x2 4K HDMI Matrix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4x2 4K HDMI Matrix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6091"/>
                    </a:solidFill>
                  </a:tcPr>
                </a:tc>
              </a:tr>
              <a:tr h="91886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Model Name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VM0202H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sng" strike="noStrike">
                          <a:solidFill>
                            <a:srgbClr val="000000"/>
                          </a:solidFill>
                          <a:latin typeface="Calibri"/>
                        </a:rPr>
                        <a:t>VS222HD4K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sng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GTB-HD4K2K-442-BLK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4233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Picture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　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　</a:t>
                      </a:r>
                      <a:endParaRPr lang="zh-TW" altLang="en-US" sz="1000" b="0" i="0" u="none" strike="noStrike">
                        <a:solidFill>
                          <a:srgbClr val="000000"/>
                        </a:solidFill>
                        <a:latin typeface="新細明體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　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76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MSRP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US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$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US$199.00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US$499.00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76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Street price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　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　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0" i="0" u="sng" strike="noStrike">
                          <a:solidFill>
                            <a:srgbClr val="0000FF"/>
                          </a:solidFill>
                          <a:latin typeface="Calibri"/>
                        </a:rPr>
                        <a:t>　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76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 x Out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2x2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2x2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4x2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528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Standard Compliant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HDCP1.4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HDCP1.4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HDCP1.4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71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Resolution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4K@ 60Hz 4:2:0/ @30Hz 4:4:4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4K @ 30 Hz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4K@ 60Hz 4:2:0/ @30Hz 4:4:4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76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RS232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9176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9176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Ethernet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149BB9A-2708-45CA-9256-CA9B5F36EAEE}" type="datetime1">
              <a:rPr lang="zh-TW" altLang="en-US" smtClean="0"/>
              <a:pPr>
                <a:defRPr/>
              </a:pPr>
              <a:t>2017/3/29</a:t>
            </a:fld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5725E2C-E2B7-45B0-BB40-5B35D369A086}" type="slidenum">
              <a:rPr lang="en-US" altLang="zh-TW" smtClean="0"/>
              <a:pPr>
                <a:defRPr/>
              </a:pPr>
              <a:t>7</a:t>
            </a:fld>
            <a:endParaRPr lang="en-US" altLang="zh-TW" dirty="0"/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2940068"/>
            <a:ext cx="1409015" cy="1137004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6" y="2973755"/>
            <a:ext cx="1775031" cy="1031309"/>
          </a:xfrm>
          <a:prstGeom prst="rect">
            <a:avLst/>
          </a:prstGeom>
          <a:noFill/>
          <a:ln w="1">
            <a:noFill/>
            <a:miter lim="800000"/>
            <a:headEnd/>
            <a:tailEnd type="none" w="med" len="med"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91680" y="3163315"/>
            <a:ext cx="1800200" cy="769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Trebuchet MS"/>
        <a:ea typeface="微軟正黑體"/>
        <a:cs typeface=""/>
      </a:majorFont>
      <a:minorFont>
        <a:latin typeface="Trebuchet MS"/>
        <a:ea typeface="微軟正黑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自訂設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自訂設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Unknown Document Type" ma:contentTypeID="0x010104" ma:contentTypeVersion="0" ma:contentTypeDescription="" ma:contentTypeScope="" ma:versionID="05d83ceaa0bbd2e3bc716e6e66bd857a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b3d69fe45253d5ff147bb69036b756a7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5DC7CE8-5A51-40DC-A2D8-22D8CA698647}">
  <ds:schemaRefs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EE6EF337-8B2C-4D91-805A-CA3D96AB2FB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45B68751-652F-43E6-9F4B-E538A43DB72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37857</TotalTime>
  <Words>369</Words>
  <Application>Microsoft Office PowerPoint</Application>
  <PresentationFormat>如螢幕大小 (4:3)</PresentationFormat>
  <Paragraphs>106</Paragraphs>
  <Slides>8</Slides>
  <Notes>2</Notes>
  <HiddenSlides>0</HiddenSlides>
  <MMClips>0</MMClips>
  <ScaleCrop>false</ScaleCrop>
  <HeadingPairs>
    <vt:vector size="4" baseType="variant">
      <vt:variant>
        <vt:lpstr>佈景主題</vt:lpstr>
      </vt:variant>
      <vt:variant>
        <vt:i4>3</vt:i4>
      </vt:variant>
      <vt:variant>
        <vt:lpstr>投影片標題</vt:lpstr>
      </vt:variant>
      <vt:variant>
        <vt:i4>8</vt:i4>
      </vt:variant>
    </vt:vector>
  </HeadingPairs>
  <TitlesOfParts>
    <vt:vector size="11" baseType="lpstr">
      <vt:lpstr>預設簡報設計</vt:lpstr>
      <vt:lpstr>自訂設計</vt:lpstr>
      <vt:lpstr>1_自訂設計</vt:lpstr>
      <vt:lpstr>投影片 1</vt:lpstr>
      <vt:lpstr>VM0202H – 2x2 4K HDMI Matrix Switch </vt:lpstr>
      <vt:lpstr>4K ULTRA HD offers a superb image</vt:lpstr>
      <vt:lpstr>Applications</vt:lpstr>
      <vt:lpstr>投影片 5</vt:lpstr>
      <vt:lpstr>What is VM0202H ?</vt:lpstr>
      <vt:lpstr>Comparison Table</vt:lpstr>
      <vt:lpstr>投影片 8</vt:lpstr>
    </vt:vector>
  </TitlesOfParts>
  <Company>ATEN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Subject</dc:title>
  <dc:creator>regionwu</dc:creator>
  <cp:lastModifiedBy>sophialai</cp:lastModifiedBy>
  <cp:revision>459</cp:revision>
  <dcterms:created xsi:type="dcterms:W3CDTF">2007-02-01T05:56:34Z</dcterms:created>
  <dcterms:modified xsi:type="dcterms:W3CDTF">2017-03-29T01:12:35Z</dcterms:modified>
</cp:coreProperties>
</file>